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034" r:id="rId4"/>
    <p:sldId id="3500" r:id="rId5"/>
    <p:sldId id="3501" r:id="rId6"/>
    <p:sldId id="3502" r:id="rId7"/>
    <p:sldId id="2420" r:id="rId8"/>
    <p:sldId id="2421" r:id="rId9"/>
    <p:sldId id="2422" r:id="rId10"/>
    <p:sldId id="2423" r:id="rId11"/>
    <p:sldId id="2424" r:id="rId12"/>
    <p:sldId id="2429" r:id="rId13"/>
    <p:sldId id="2425" r:id="rId14"/>
    <p:sldId id="2426" r:id="rId15"/>
    <p:sldId id="2475" r:id="rId16"/>
    <p:sldId id="2427" r:id="rId17"/>
    <p:sldId id="2437" r:id="rId18"/>
    <p:sldId id="2438" r:id="rId19"/>
    <p:sldId id="2477" r:id="rId20"/>
    <p:sldId id="2476" r:id="rId21"/>
    <p:sldId id="2439" r:id="rId22"/>
    <p:sldId id="2440" r:id="rId23"/>
    <p:sldId id="2478" r:id="rId24"/>
    <p:sldId id="3491" r:id="rId25"/>
    <p:sldId id="2308" r:id="rId26"/>
    <p:sldId id="3478" r:id="rId27"/>
    <p:sldId id="3492" r:id="rId28"/>
    <p:sldId id="2362" r:id="rId29"/>
    <p:sldId id="2306" r:id="rId30"/>
    <p:sldId id="3530" r:id="rId31"/>
    <p:sldId id="3529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签到" id="{21E60833-97DE-4ED7-84EC-A8951494FEC6}">
          <p14:sldIdLst>
            <p14:sldId id="256"/>
            <p14:sldId id="259"/>
          </p14:sldIdLst>
        </p14:section>
        <p14:section name="内容维护" id="{62AC31D0-8F5B-46A7-8158-F651C5C1AA7B}">
          <p14:sldIdLst>
            <p14:sldId id="2034"/>
            <p14:sldId id="3500"/>
            <p14:sldId id="3501"/>
            <p14:sldId id="3502"/>
            <p14:sldId id="2420"/>
            <p14:sldId id="2421"/>
            <p14:sldId id="2422"/>
            <p14:sldId id="2423"/>
            <p14:sldId id="2424"/>
            <p14:sldId id="2429"/>
            <p14:sldId id="2425"/>
            <p14:sldId id="2426"/>
            <p14:sldId id="2475"/>
            <p14:sldId id="2427"/>
          </p14:sldIdLst>
        </p14:section>
        <p14:section name="网站管理" id="{FF02B8FA-314B-4FB7-9606-17B1B6F23E8E}">
          <p14:sldIdLst>
            <p14:sldId id="2437"/>
            <p14:sldId id="2438"/>
            <p14:sldId id="2477"/>
            <p14:sldId id="2476"/>
            <p14:sldId id="2439"/>
            <p14:sldId id="2440"/>
            <p14:sldId id="2478"/>
            <p14:sldId id="3491"/>
          </p14:sldIdLst>
        </p14:section>
        <p14:section name="内容安全" id="{895B9EBE-0E5A-43BB-B8EB-09B980A52EFC}">
          <p14:sldIdLst>
            <p14:sldId id="2308"/>
            <p14:sldId id="3478"/>
            <p14:sldId id="3492"/>
          </p14:sldIdLst>
        </p14:section>
        <p14:section name="关于服务" id="{BA235FAB-A19A-4C96-8319-5BB789CE7E08}">
          <p14:sldIdLst>
            <p14:sldId id="2362"/>
            <p14:sldId id="2306"/>
            <p14:sldId id="3530"/>
            <p14:sldId id="3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段海峰" initials="段海峰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E3A4D"/>
    <a:srgbClr val="5D739A"/>
    <a:srgbClr val="5A3471"/>
    <a:srgbClr val="374042"/>
    <a:srgbClr val="EFE6F4"/>
    <a:srgbClr val="1E1841"/>
    <a:srgbClr val="101A4B"/>
    <a:srgbClr val="29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0" autoAdjust="0"/>
    <p:restoredTop sz="94390" autoAdjust="0"/>
  </p:normalViewPr>
  <p:slideViewPr>
    <p:cSldViewPr snapToGrid="0" showGuides="1">
      <p:cViewPr varScale="1">
        <p:scale>
          <a:sx n="109" d="100"/>
          <a:sy n="109" d="100"/>
        </p:scale>
        <p:origin x="804" y="72"/>
      </p:cViewPr>
      <p:guideLst>
        <p:guide orient="horz" pos="2168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9CD85-8350-43CA-BACF-317457A3016C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7E094-641B-486F-A420-0224441EC1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3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F767-64F1-484C-BAD3-9477DB4299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D9AD9-6611-48ED-BA25-83FF7E120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18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D9AD9-6611-48ED-BA25-83FF7E1205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99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D9AD9-6611-48ED-BA25-83FF7E12054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79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" y="419100"/>
            <a:ext cx="1699631" cy="33645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838200" y="2128794"/>
            <a:ext cx="10515600" cy="1006429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6600" b="1" spc="30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anose="02010600010101010101" pitchFamily="2" charset="2"/>
              </a:defRPr>
            </a:lvl1pPr>
          </a:lstStyle>
          <a:p>
            <a:pPr algn="ctr"/>
            <a:r>
              <a:rPr lang="zh-CN" altLang="en-US" sz="66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anose="02010600010101010101" pitchFamily="2" charset="2"/>
              </a:rPr>
              <a:t>融媒体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7"/>
          <p:cNvSpPr/>
          <p:nvPr userDrawn="1"/>
        </p:nvSpPr>
        <p:spPr>
          <a:xfrm>
            <a:off x="10566067" y="-271509"/>
            <a:ext cx="855447" cy="916406"/>
          </a:xfrm>
          <a:prstGeom prst="roundRect">
            <a:avLst>
              <a:gd name="adj" fmla="val 8154"/>
            </a:avLst>
          </a:prstGeom>
          <a:solidFill>
            <a:srgbClr val="56ADA7"/>
          </a:solidFill>
          <a:ln>
            <a:noFill/>
          </a:ln>
        </p:spPr>
        <p:txBody>
          <a:bodyPr vert="horz" wrap="square" lIns="91424" tIns="45711" rIns="91424" bIns="45711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35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53" y="-116520"/>
            <a:ext cx="1207672" cy="91730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弦形 15"/>
          <p:cNvSpPr/>
          <p:nvPr userDrawn="1"/>
        </p:nvSpPr>
        <p:spPr>
          <a:xfrm rot="2460052">
            <a:off x="10453076" y="6549293"/>
            <a:ext cx="4368800" cy="2938585"/>
          </a:xfrm>
          <a:prstGeom prst="chord">
            <a:avLst>
              <a:gd name="adj1" fmla="val 10229879"/>
              <a:gd name="adj2" fmla="val 16189924"/>
            </a:avLst>
          </a:prstGeom>
          <a:solidFill>
            <a:srgbClr val="5A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弦形 16"/>
          <p:cNvSpPr/>
          <p:nvPr userDrawn="1"/>
        </p:nvSpPr>
        <p:spPr>
          <a:xfrm rot="5069711">
            <a:off x="11407693" y="6106998"/>
            <a:ext cx="1803075" cy="1205114"/>
          </a:xfrm>
          <a:prstGeom prst="chord">
            <a:avLst>
              <a:gd name="adj1" fmla="val 7819153"/>
              <a:gd name="adj2" fmla="val 15523517"/>
            </a:avLst>
          </a:prstGeom>
          <a:solidFill>
            <a:srgbClr val="5A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 userDrawn="1"/>
        </p:nvSpPr>
        <p:spPr>
          <a:xfrm>
            <a:off x="319765" y="-137031"/>
            <a:ext cx="855477" cy="916463"/>
          </a:xfrm>
          <a:prstGeom prst="roundRect">
            <a:avLst>
              <a:gd name="adj" fmla="val 8154"/>
            </a:avLst>
          </a:prstGeom>
          <a:solidFill>
            <a:srgbClr val="5A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6" y="-24062"/>
            <a:ext cx="1207714" cy="917358"/>
          </a:xfrm>
          <a:prstGeom prst="rect">
            <a:avLst/>
          </a:prstGeom>
        </p:spPr>
      </p:pic>
      <p:sp>
        <p:nvSpPr>
          <p:cNvPr id="20" name="标题 14"/>
          <p:cNvSpPr>
            <a:spLocks noGrp="1"/>
          </p:cNvSpPr>
          <p:nvPr>
            <p:ph type="title"/>
          </p:nvPr>
        </p:nvSpPr>
        <p:spPr>
          <a:xfrm>
            <a:off x="1335263" y="424318"/>
            <a:ext cx="10287705" cy="44710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2800" kern="1200" dirty="0">
                <a:solidFill>
                  <a:schemeClr val="bg2">
                    <a:lumMod val="50000"/>
                  </a:schemeClr>
                </a:solidFill>
                <a:latin typeface="造字工房悦圆演示版常规体" pitchFamily="50" charset="-122"/>
                <a:ea typeface="造字工房悦圆演示版常规体" pitchFamily="50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 rot="5400000">
            <a:off x="-2805711" y="2562733"/>
            <a:ext cx="6293927" cy="157184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/>
            <a:r>
              <a:rPr lang="en-US" altLang="ko-KR" sz="9600" dirty="0">
                <a:solidFill>
                  <a:schemeClr val="bg1">
                    <a:alpha val="10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CONTENT</a:t>
            </a:r>
          </a:p>
        </p:txBody>
      </p:sp>
      <p:sp>
        <p:nvSpPr>
          <p:cNvPr id="22" name="Freeform 117"/>
          <p:cNvSpPr txBox="1"/>
          <p:nvPr userDrawn="1"/>
        </p:nvSpPr>
        <p:spPr>
          <a:xfrm rot="2700000">
            <a:off x="2170014" y="4601867"/>
            <a:ext cx="759462" cy="126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600" extrusionOk="0">
                <a:moveTo>
                  <a:pt x="21455" y="13722"/>
                </a:moveTo>
                <a:cubicBezTo>
                  <a:pt x="21455" y="12706"/>
                  <a:pt x="19337" y="12198"/>
                  <a:pt x="18914" y="12198"/>
                </a:cubicBezTo>
                <a:cubicBezTo>
                  <a:pt x="18490" y="12198"/>
                  <a:pt x="18490" y="12706"/>
                  <a:pt x="18490" y="12706"/>
                </a:cubicBezTo>
                <a:cubicBezTo>
                  <a:pt x="18490" y="12706"/>
                  <a:pt x="18914" y="12706"/>
                  <a:pt x="19337" y="12706"/>
                </a:cubicBezTo>
                <a:cubicBezTo>
                  <a:pt x="19761" y="12960"/>
                  <a:pt x="20184" y="12960"/>
                  <a:pt x="20608" y="13722"/>
                </a:cubicBezTo>
                <a:cubicBezTo>
                  <a:pt x="21031" y="14231"/>
                  <a:pt x="20608" y="15247"/>
                  <a:pt x="20184" y="16009"/>
                </a:cubicBezTo>
                <a:cubicBezTo>
                  <a:pt x="19761" y="17026"/>
                  <a:pt x="17643" y="18296"/>
                  <a:pt x="17643" y="18296"/>
                </a:cubicBezTo>
                <a:cubicBezTo>
                  <a:pt x="17643" y="18296"/>
                  <a:pt x="17643" y="18042"/>
                  <a:pt x="17643" y="17788"/>
                </a:cubicBezTo>
                <a:cubicBezTo>
                  <a:pt x="17643" y="17788"/>
                  <a:pt x="17643" y="17026"/>
                  <a:pt x="17220" y="16518"/>
                </a:cubicBezTo>
                <a:cubicBezTo>
                  <a:pt x="16796" y="15755"/>
                  <a:pt x="15949" y="15501"/>
                  <a:pt x="15949" y="15501"/>
                </a:cubicBezTo>
                <a:cubicBezTo>
                  <a:pt x="15949" y="15501"/>
                  <a:pt x="16373" y="15247"/>
                  <a:pt x="16796" y="14993"/>
                </a:cubicBezTo>
                <a:cubicBezTo>
                  <a:pt x="17220" y="14739"/>
                  <a:pt x="18067" y="13214"/>
                  <a:pt x="18490" y="11944"/>
                </a:cubicBezTo>
                <a:cubicBezTo>
                  <a:pt x="18490" y="10927"/>
                  <a:pt x="18490" y="9656"/>
                  <a:pt x="18067" y="7878"/>
                </a:cubicBezTo>
                <a:cubicBezTo>
                  <a:pt x="17643" y="6099"/>
                  <a:pt x="17220" y="4574"/>
                  <a:pt x="15949" y="3049"/>
                </a:cubicBezTo>
                <a:cubicBezTo>
                  <a:pt x="14255" y="1271"/>
                  <a:pt x="12561" y="0"/>
                  <a:pt x="11290" y="0"/>
                </a:cubicBezTo>
                <a:cubicBezTo>
                  <a:pt x="5784" y="0"/>
                  <a:pt x="2820" y="6607"/>
                  <a:pt x="2396" y="8386"/>
                </a:cubicBezTo>
                <a:cubicBezTo>
                  <a:pt x="1973" y="9911"/>
                  <a:pt x="2820" y="12452"/>
                  <a:pt x="2820" y="12452"/>
                </a:cubicBezTo>
                <a:cubicBezTo>
                  <a:pt x="2820" y="12452"/>
                  <a:pt x="2396" y="12452"/>
                  <a:pt x="1973" y="12452"/>
                </a:cubicBezTo>
                <a:cubicBezTo>
                  <a:pt x="1973" y="12452"/>
                  <a:pt x="1126" y="12706"/>
                  <a:pt x="702" y="13214"/>
                </a:cubicBezTo>
                <a:cubicBezTo>
                  <a:pt x="-145" y="13976"/>
                  <a:pt x="-145" y="15247"/>
                  <a:pt x="279" y="16518"/>
                </a:cubicBezTo>
                <a:cubicBezTo>
                  <a:pt x="702" y="17788"/>
                  <a:pt x="1549" y="18551"/>
                  <a:pt x="2820" y="19059"/>
                </a:cubicBezTo>
                <a:cubicBezTo>
                  <a:pt x="3667" y="19567"/>
                  <a:pt x="4514" y="19313"/>
                  <a:pt x="4937" y="19313"/>
                </a:cubicBezTo>
                <a:cubicBezTo>
                  <a:pt x="4937" y="19313"/>
                  <a:pt x="4937" y="19059"/>
                  <a:pt x="4514" y="18805"/>
                </a:cubicBezTo>
                <a:cubicBezTo>
                  <a:pt x="4514" y="18296"/>
                  <a:pt x="4090" y="17788"/>
                  <a:pt x="4937" y="17280"/>
                </a:cubicBezTo>
                <a:cubicBezTo>
                  <a:pt x="5361" y="16772"/>
                  <a:pt x="6631" y="16518"/>
                  <a:pt x="6631" y="16518"/>
                </a:cubicBezTo>
                <a:cubicBezTo>
                  <a:pt x="6631" y="16264"/>
                  <a:pt x="6631" y="16264"/>
                  <a:pt x="6631" y="16264"/>
                </a:cubicBezTo>
                <a:cubicBezTo>
                  <a:pt x="7055" y="16264"/>
                  <a:pt x="7055" y="16264"/>
                  <a:pt x="7055" y="16264"/>
                </a:cubicBezTo>
                <a:cubicBezTo>
                  <a:pt x="7055" y="16264"/>
                  <a:pt x="7055" y="17280"/>
                  <a:pt x="7479" y="17788"/>
                </a:cubicBezTo>
                <a:cubicBezTo>
                  <a:pt x="7902" y="18042"/>
                  <a:pt x="9173" y="18042"/>
                  <a:pt x="9173" y="18042"/>
                </a:cubicBezTo>
                <a:cubicBezTo>
                  <a:pt x="9173" y="18042"/>
                  <a:pt x="8749" y="18551"/>
                  <a:pt x="8749" y="19059"/>
                </a:cubicBezTo>
                <a:cubicBezTo>
                  <a:pt x="8749" y="19821"/>
                  <a:pt x="8749" y="19821"/>
                  <a:pt x="9596" y="20329"/>
                </a:cubicBezTo>
                <a:cubicBezTo>
                  <a:pt x="10443" y="20584"/>
                  <a:pt x="10443" y="21092"/>
                  <a:pt x="10443" y="21346"/>
                </a:cubicBezTo>
                <a:cubicBezTo>
                  <a:pt x="10443" y="21600"/>
                  <a:pt x="11290" y="21600"/>
                  <a:pt x="11290" y="21600"/>
                </a:cubicBezTo>
                <a:cubicBezTo>
                  <a:pt x="11714" y="21600"/>
                  <a:pt x="11714" y="21092"/>
                  <a:pt x="11714" y="20838"/>
                </a:cubicBezTo>
                <a:cubicBezTo>
                  <a:pt x="11714" y="20584"/>
                  <a:pt x="12137" y="20329"/>
                  <a:pt x="13408" y="19567"/>
                </a:cubicBezTo>
                <a:cubicBezTo>
                  <a:pt x="14255" y="18805"/>
                  <a:pt x="12984" y="18042"/>
                  <a:pt x="12984" y="18042"/>
                </a:cubicBezTo>
                <a:cubicBezTo>
                  <a:pt x="12984" y="18042"/>
                  <a:pt x="14255" y="18042"/>
                  <a:pt x="14679" y="17788"/>
                </a:cubicBezTo>
                <a:cubicBezTo>
                  <a:pt x="14679" y="17534"/>
                  <a:pt x="14679" y="16264"/>
                  <a:pt x="14679" y="16009"/>
                </a:cubicBezTo>
                <a:cubicBezTo>
                  <a:pt x="14679" y="16009"/>
                  <a:pt x="15526" y="16009"/>
                  <a:pt x="15526" y="16009"/>
                </a:cubicBezTo>
                <a:cubicBezTo>
                  <a:pt x="15526" y="16009"/>
                  <a:pt x="16373" y="16264"/>
                  <a:pt x="16796" y="17026"/>
                </a:cubicBezTo>
                <a:cubicBezTo>
                  <a:pt x="17220" y="17788"/>
                  <a:pt x="16796" y="18551"/>
                  <a:pt x="16796" y="18805"/>
                </a:cubicBezTo>
                <a:cubicBezTo>
                  <a:pt x="16796" y="18805"/>
                  <a:pt x="17643" y="19059"/>
                  <a:pt x="18067" y="19059"/>
                </a:cubicBezTo>
                <a:cubicBezTo>
                  <a:pt x="18067" y="18805"/>
                  <a:pt x="19337" y="18042"/>
                  <a:pt x="20608" y="16772"/>
                </a:cubicBezTo>
                <a:cubicBezTo>
                  <a:pt x="21455" y="15501"/>
                  <a:pt x="21455" y="14993"/>
                  <a:pt x="21455" y="13722"/>
                </a:cubicBezTo>
                <a:close/>
                <a:moveTo>
                  <a:pt x="4937" y="16518"/>
                </a:moveTo>
                <a:cubicBezTo>
                  <a:pt x="4514" y="16772"/>
                  <a:pt x="4514" y="16772"/>
                  <a:pt x="4514" y="16772"/>
                </a:cubicBezTo>
                <a:cubicBezTo>
                  <a:pt x="4514" y="16772"/>
                  <a:pt x="3667" y="16009"/>
                  <a:pt x="3243" y="16009"/>
                </a:cubicBezTo>
                <a:cubicBezTo>
                  <a:pt x="3243" y="16009"/>
                  <a:pt x="2820" y="16264"/>
                  <a:pt x="2820" y="16264"/>
                </a:cubicBezTo>
                <a:cubicBezTo>
                  <a:pt x="3243" y="16264"/>
                  <a:pt x="4090" y="17026"/>
                  <a:pt x="4090" y="17026"/>
                </a:cubicBezTo>
                <a:cubicBezTo>
                  <a:pt x="4090" y="17026"/>
                  <a:pt x="3667" y="17280"/>
                  <a:pt x="3667" y="17788"/>
                </a:cubicBezTo>
                <a:cubicBezTo>
                  <a:pt x="3667" y="18296"/>
                  <a:pt x="4090" y="18805"/>
                  <a:pt x="4090" y="18805"/>
                </a:cubicBezTo>
                <a:cubicBezTo>
                  <a:pt x="4090" y="18805"/>
                  <a:pt x="3667" y="19059"/>
                  <a:pt x="2820" y="18296"/>
                </a:cubicBezTo>
                <a:cubicBezTo>
                  <a:pt x="1549" y="17788"/>
                  <a:pt x="702" y="16772"/>
                  <a:pt x="702" y="14993"/>
                </a:cubicBezTo>
                <a:cubicBezTo>
                  <a:pt x="702" y="13214"/>
                  <a:pt x="1973" y="12452"/>
                  <a:pt x="3243" y="12960"/>
                </a:cubicBezTo>
                <a:cubicBezTo>
                  <a:pt x="3243" y="12960"/>
                  <a:pt x="3667" y="14231"/>
                  <a:pt x="4090" y="14485"/>
                </a:cubicBezTo>
                <a:cubicBezTo>
                  <a:pt x="4514" y="14993"/>
                  <a:pt x="4514" y="14993"/>
                  <a:pt x="4514" y="14993"/>
                </a:cubicBezTo>
                <a:cubicBezTo>
                  <a:pt x="4514" y="14993"/>
                  <a:pt x="4514" y="15247"/>
                  <a:pt x="4937" y="15501"/>
                </a:cubicBezTo>
                <a:cubicBezTo>
                  <a:pt x="4937" y="15755"/>
                  <a:pt x="5784" y="16264"/>
                  <a:pt x="5784" y="16264"/>
                </a:cubicBezTo>
                <a:cubicBezTo>
                  <a:pt x="5784" y="16264"/>
                  <a:pt x="4937" y="16518"/>
                  <a:pt x="4937" y="16518"/>
                </a:cubicBezTo>
                <a:close/>
                <a:moveTo>
                  <a:pt x="12561" y="19313"/>
                </a:moveTo>
                <a:cubicBezTo>
                  <a:pt x="12137" y="19567"/>
                  <a:pt x="11290" y="20075"/>
                  <a:pt x="11290" y="20329"/>
                </a:cubicBezTo>
                <a:cubicBezTo>
                  <a:pt x="11290" y="20584"/>
                  <a:pt x="11290" y="20584"/>
                  <a:pt x="11290" y="20584"/>
                </a:cubicBezTo>
                <a:cubicBezTo>
                  <a:pt x="11290" y="20584"/>
                  <a:pt x="10443" y="20075"/>
                  <a:pt x="10020" y="19821"/>
                </a:cubicBezTo>
                <a:cubicBezTo>
                  <a:pt x="9596" y="19567"/>
                  <a:pt x="9173" y="19313"/>
                  <a:pt x="9173" y="19059"/>
                </a:cubicBezTo>
                <a:cubicBezTo>
                  <a:pt x="9173" y="19059"/>
                  <a:pt x="9596" y="18296"/>
                  <a:pt x="9596" y="18042"/>
                </a:cubicBezTo>
                <a:cubicBezTo>
                  <a:pt x="9596" y="18042"/>
                  <a:pt x="12137" y="18042"/>
                  <a:pt x="12561" y="18042"/>
                </a:cubicBezTo>
                <a:cubicBezTo>
                  <a:pt x="12561" y="18042"/>
                  <a:pt x="13408" y="18805"/>
                  <a:pt x="12561" y="19313"/>
                </a:cubicBezTo>
                <a:close/>
                <a:moveTo>
                  <a:pt x="13408" y="17280"/>
                </a:moveTo>
                <a:cubicBezTo>
                  <a:pt x="13408" y="17280"/>
                  <a:pt x="11290" y="17280"/>
                  <a:pt x="10020" y="17280"/>
                </a:cubicBezTo>
                <a:cubicBezTo>
                  <a:pt x="8749" y="17280"/>
                  <a:pt x="8749" y="17534"/>
                  <a:pt x="8749" y="17280"/>
                </a:cubicBezTo>
                <a:cubicBezTo>
                  <a:pt x="8749" y="17280"/>
                  <a:pt x="7902" y="16518"/>
                  <a:pt x="8326" y="16264"/>
                </a:cubicBezTo>
                <a:cubicBezTo>
                  <a:pt x="8326" y="16264"/>
                  <a:pt x="9173" y="16518"/>
                  <a:pt x="10867" y="16264"/>
                </a:cubicBezTo>
                <a:cubicBezTo>
                  <a:pt x="12561" y="16264"/>
                  <a:pt x="13408" y="16009"/>
                  <a:pt x="13831" y="16264"/>
                </a:cubicBezTo>
                <a:cubicBezTo>
                  <a:pt x="13831" y="16264"/>
                  <a:pt x="13831" y="17280"/>
                  <a:pt x="13408" y="17280"/>
                </a:cubicBezTo>
                <a:close/>
                <a:moveTo>
                  <a:pt x="14255" y="12198"/>
                </a:moveTo>
                <a:cubicBezTo>
                  <a:pt x="14255" y="12198"/>
                  <a:pt x="14255" y="12198"/>
                  <a:pt x="14255" y="12452"/>
                </a:cubicBezTo>
                <a:cubicBezTo>
                  <a:pt x="14255" y="12452"/>
                  <a:pt x="15526" y="14231"/>
                  <a:pt x="15526" y="14231"/>
                </a:cubicBezTo>
                <a:cubicBezTo>
                  <a:pt x="15526" y="14231"/>
                  <a:pt x="15526" y="14739"/>
                  <a:pt x="15102" y="14739"/>
                </a:cubicBezTo>
                <a:cubicBezTo>
                  <a:pt x="15102" y="14993"/>
                  <a:pt x="13831" y="12960"/>
                  <a:pt x="13831" y="12960"/>
                </a:cubicBezTo>
                <a:cubicBezTo>
                  <a:pt x="13408" y="12960"/>
                  <a:pt x="13408" y="12960"/>
                  <a:pt x="13408" y="13214"/>
                </a:cubicBezTo>
                <a:cubicBezTo>
                  <a:pt x="13408" y="13214"/>
                  <a:pt x="15102" y="14993"/>
                  <a:pt x="15102" y="14993"/>
                </a:cubicBezTo>
                <a:cubicBezTo>
                  <a:pt x="14679" y="15247"/>
                  <a:pt x="14679" y="15247"/>
                  <a:pt x="14679" y="15247"/>
                </a:cubicBezTo>
                <a:cubicBezTo>
                  <a:pt x="14679" y="15247"/>
                  <a:pt x="14255" y="15247"/>
                  <a:pt x="14255" y="15247"/>
                </a:cubicBezTo>
                <a:cubicBezTo>
                  <a:pt x="14255" y="15247"/>
                  <a:pt x="13408" y="13722"/>
                  <a:pt x="13408" y="13722"/>
                </a:cubicBezTo>
                <a:cubicBezTo>
                  <a:pt x="12984" y="13722"/>
                  <a:pt x="12561" y="13722"/>
                  <a:pt x="12561" y="13976"/>
                </a:cubicBezTo>
                <a:cubicBezTo>
                  <a:pt x="12561" y="13976"/>
                  <a:pt x="13831" y="15247"/>
                  <a:pt x="13831" y="15247"/>
                </a:cubicBezTo>
                <a:cubicBezTo>
                  <a:pt x="13831" y="15247"/>
                  <a:pt x="13408" y="15501"/>
                  <a:pt x="12984" y="15501"/>
                </a:cubicBezTo>
                <a:cubicBezTo>
                  <a:pt x="12984" y="15501"/>
                  <a:pt x="12137" y="14231"/>
                  <a:pt x="12137" y="14231"/>
                </a:cubicBezTo>
                <a:cubicBezTo>
                  <a:pt x="12137" y="14231"/>
                  <a:pt x="11714" y="14231"/>
                  <a:pt x="11714" y="14485"/>
                </a:cubicBezTo>
                <a:cubicBezTo>
                  <a:pt x="11714" y="14485"/>
                  <a:pt x="12561" y="15501"/>
                  <a:pt x="12561" y="15501"/>
                </a:cubicBezTo>
                <a:cubicBezTo>
                  <a:pt x="12561" y="15501"/>
                  <a:pt x="12137" y="15501"/>
                  <a:pt x="11714" y="15501"/>
                </a:cubicBezTo>
                <a:cubicBezTo>
                  <a:pt x="11290" y="15501"/>
                  <a:pt x="11290" y="14739"/>
                  <a:pt x="11290" y="14485"/>
                </a:cubicBezTo>
                <a:cubicBezTo>
                  <a:pt x="10867" y="14485"/>
                  <a:pt x="10867" y="14485"/>
                  <a:pt x="10443" y="14739"/>
                </a:cubicBezTo>
                <a:cubicBezTo>
                  <a:pt x="10443" y="14739"/>
                  <a:pt x="11290" y="15755"/>
                  <a:pt x="11290" y="15755"/>
                </a:cubicBezTo>
                <a:cubicBezTo>
                  <a:pt x="11290" y="15755"/>
                  <a:pt x="10867" y="15755"/>
                  <a:pt x="9596" y="15755"/>
                </a:cubicBezTo>
                <a:cubicBezTo>
                  <a:pt x="7902" y="15755"/>
                  <a:pt x="6631" y="15501"/>
                  <a:pt x="6631" y="15501"/>
                </a:cubicBezTo>
                <a:cubicBezTo>
                  <a:pt x="6631" y="15501"/>
                  <a:pt x="6208" y="15247"/>
                  <a:pt x="5361" y="14231"/>
                </a:cubicBezTo>
                <a:cubicBezTo>
                  <a:pt x="4514" y="13468"/>
                  <a:pt x="3667" y="11944"/>
                  <a:pt x="3667" y="9656"/>
                </a:cubicBezTo>
                <a:cubicBezTo>
                  <a:pt x="4090" y="7115"/>
                  <a:pt x="4514" y="6353"/>
                  <a:pt x="5784" y="4066"/>
                </a:cubicBezTo>
                <a:cubicBezTo>
                  <a:pt x="7479" y="2033"/>
                  <a:pt x="9596" y="762"/>
                  <a:pt x="10867" y="762"/>
                </a:cubicBezTo>
                <a:cubicBezTo>
                  <a:pt x="12137" y="762"/>
                  <a:pt x="13831" y="2033"/>
                  <a:pt x="15102" y="4066"/>
                </a:cubicBezTo>
                <a:cubicBezTo>
                  <a:pt x="16796" y="6353"/>
                  <a:pt x="16796" y="8386"/>
                  <a:pt x="16796" y="8386"/>
                </a:cubicBezTo>
                <a:cubicBezTo>
                  <a:pt x="16373" y="8132"/>
                  <a:pt x="16373" y="8132"/>
                  <a:pt x="16373" y="8132"/>
                </a:cubicBezTo>
                <a:cubicBezTo>
                  <a:pt x="16373" y="8132"/>
                  <a:pt x="15949" y="8386"/>
                  <a:pt x="15949" y="8386"/>
                </a:cubicBezTo>
                <a:cubicBezTo>
                  <a:pt x="15949" y="8386"/>
                  <a:pt x="17220" y="9402"/>
                  <a:pt x="17220" y="9402"/>
                </a:cubicBezTo>
                <a:cubicBezTo>
                  <a:pt x="17220" y="9402"/>
                  <a:pt x="17220" y="10419"/>
                  <a:pt x="17220" y="10419"/>
                </a:cubicBezTo>
                <a:cubicBezTo>
                  <a:pt x="17220" y="10673"/>
                  <a:pt x="15949" y="9148"/>
                  <a:pt x="15949" y="9148"/>
                </a:cubicBezTo>
                <a:cubicBezTo>
                  <a:pt x="15949" y="9148"/>
                  <a:pt x="15526" y="9402"/>
                  <a:pt x="15949" y="9402"/>
                </a:cubicBezTo>
                <a:cubicBezTo>
                  <a:pt x="15949" y="9656"/>
                  <a:pt x="17220" y="10927"/>
                  <a:pt x="17220" y="10927"/>
                </a:cubicBezTo>
                <a:cubicBezTo>
                  <a:pt x="17220" y="10927"/>
                  <a:pt x="17220" y="11689"/>
                  <a:pt x="17220" y="11944"/>
                </a:cubicBezTo>
                <a:cubicBezTo>
                  <a:pt x="16796" y="12198"/>
                  <a:pt x="15526" y="10165"/>
                  <a:pt x="15526" y="10165"/>
                </a:cubicBezTo>
                <a:cubicBezTo>
                  <a:pt x="15526" y="10165"/>
                  <a:pt x="15102" y="10165"/>
                  <a:pt x="15102" y="10419"/>
                </a:cubicBezTo>
                <a:cubicBezTo>
                  <a:pt x="15102" y="10419"/>
                  <a:pt x="16796" y="12198"/>
                  <a:pt x="16796" y="12198"/>
                </a:cubicBezTo>
                <a:cubicBezTo>
                  <a:pt x="16796" y="12198"/>
                  <a:pt x="16796" y="12706"/>
                  <a:pt x="16796" y="12960"/>
                </a:cubicBezTo>
                <a:cubicBezTo>
                  <a:pt x="16796" y="12960"/>
                  <a:pt x="15102" y="11435"/>
                  <a:pt x="15102" y="11181"/>
                </a:cubicBezTo>
                <a:cubicBezTo>
                  <a:pt x="15102" y="11181"/>
                  <a:pt x="14679" y="11181"/>
                  <a:pt x="14679" y="11435"/>
                </a:cubicBezTo>
                <a:cubicBezTo>
                  <a:pt x="14679" y="11435"/>
                  <a:pt x="16373" y="13214"/>
                  <a:pt x="16373" y="13214"/>
                </a:cubicBezTo>
                <a:cubicBezTo>
                  <a:pt x="16373" y="13214"/>
                  <a:pt x="15949" y="13722"/>
                  <a:pt x="15949" y="13976"/>
                </a:cubicBezTo>
                <a:cubicBezTo>
                  <a:pt x="15949" y="13976"/>
                  <a:pt x="14255" y="12198"/>
                  <a:pt x="14255" y="12198"/>
                </a:cubicBezTo>
                <a:close/>
                <a:moveTo>
                  <a:pt x="19761" y="14993"/>
                </a:moveTo>
                <a:cubicBezTo>
                  <a:pt x="20184" y="14739"/>
                  <a:pt x="19761" y="14485"/>
                  <a:pt x="19761" y="14231"/>
                </a:cubicBezTo>
                <a:cubicBezTo>
                  <a:pt x="19761" y="13722"/>
                  <a:pt x="19337" y="13468"/>
                  <a:pt x="18914" y="13468"/>
                </a:cubicBezTo>
                <a:cubicBezTo>
                  <a:pt x="18914" y="13468"/>
                  <a:pt x="18490" y="13722"/>
                  <a:pt x="18490" y="13722"/>
                </a:cubicBezTo>
                <a:cubicBezTo>
                  <a:pt x="18490" y="13722"/>
                  <a:pt x="18490" y="13976"/>
                  <a:pt x="19337" y="14231"/>
                </a:cubicBezTo>
                <a:cubicBezTo>
                  <a:pt x="19761" y="14739"/>
                  <a:pt x="19337" y="15247"/>
                  <a:pt x="19337" y="15247"/>
                </a:cubicBezTo>
                <a:cubicBezTo>
                  <a:pt x="19337" y="15247"/>
                  <a:pt x="19337" y="15247"/>
                  <a:pt x="19761" y="14993"/>
                </a:cubicBezTo>
                <a:close/>
                <a:moveTo>
                  <a:pt x="2820" y="13468"/>
                </a:moveTo>
                <a:cubicBezTo>
                  <a:pt x="2396" y="13468"/>
                  <a:pt x="1973" y="13722"/>
                  <a:pt x="1973" y="13976"/>
                </a:cubicBezTo>
                <a:cubicBezTo>
                  <a:pt x="1973" y="14231"/>
                  <a:pt x="1549" y="14739"/>
                  <a:pt x="1973" y="14739"/>
                </a:cubicBezTo>
                <a:cubicBezTo>
                  <a:pt x="1973" y="14993"/>
                  <a:pt x="1973" y="14739"/>
                  <a:pt x="1973" y="14739"/>
                </a:cubicBezTo>
                <a:cubicBezTo>
                  <a:pt x="2396" y="14739"/>
                  <a:pt x="2396" y="14231"/>
                  <a:pt x="2396" y="13976"/>
                </a:cubicBezTo>
                <a:cubicBezTo>
                  <a:pt x="2820" y="13722"/>
                  <a:pt x="2820" y="13976"/>
                  <a:pt x="2820" y="13722"/>
                </a:cubicBezTo>
                <a:cubicBezTo>
                  <a:pt x="3243" y="13722"/>
                  <a:pt x="2820" y="13468"/>
                  <a:pt x="2820" y="13468"/>
                </a:cubicBezTo>
                <a:close/>
                <a:moveTo>
                  <a:pt x="4090" y="15247"/>
                </a:moveTo>
                <a:cubicBezTo>
                  <a:pt x="3667" y="15501"/>
                  <a:pt x="3667" y="15501"/>
                  <a:pt x="3667" y="15501"/>
                </a:cubicBezTo>
                <a:cubicBezTo>
                  <a:pt x="3667" y="15755"/>
                  <a:pt x="4090" y="16518"/>
                  <a:pt x="4514" y="16518"/>
                </a:cubicBezTo>
                <a:cubicBezTo>
                  <a:pt x="4514" y="16518"/>
                  <a:pt x="4937" y="16518"/>
                  <a:pt x="4937" y="16264"/>
                </a:cubicBezTo>
                <a:cubicBezTo>
                  <a:pt x="5361" y="16264"/>
                  <a:pt x="4090" y="15247"/>
                  <a:pt x="4090" y="15247"/>
                </a:cubicBezTo>
                <a:close/>
                <a:moveTo>
                  <a:pt x="5784" y="9148"/>
                </a:moveTo>
                <a:cubicBezTo>
                  <a:pt x="5784" y="8894"/>
                  <a:pt x="5361" y="8894"/>
                  <a:pt x="5361" y="9148"/>
                </a:cubicBezTo>
                <a:cubicBezTo>
                  <a:pt x="4937" y="9148"/>
                  <a:pt x="4937" y="9656"/>
                  <a:pt x="5361" y="10927"/>
                </a:cubicBezTo>
                <a:cubicBezTo>
                  <a:pt x="5784" y="11944"/>
                  <a:pt x="6208" y="12706"/>
                  <a:pt x="6208" y="12706"/>
                </a:cubicBezTo>
                <a:cubicBezTo>
                  <a:pt x="6631" y="12706"/>
                  <a:pt x="7055" y="12706"/>
                  <a:pt x="7055" y="12706"/>
                </a:cubicBezTo>
                <a:cubicBezTo>
                  <a:pt x="7055" y="12452"/>
                  <a:pt x="6631" y="12198"/>
                  <a:pt x="6208" y="11435"/>
                </a:cubicBezTo>
                <a:cubicBezTo>
                  <a:pt x="5784" y="10673"/>
                  <a:pt x="5784" y="9148"/>
                  <a:pt x="5784" y="9148"/>
                </a:cubicBezTo>
                <a:close/>
                <a:moveTo>
                  <a:pt x="8749" y="3049"/>
                </a:moveTo>
                <a:cubicBezTo>
                  <a:pt x="9173" y="2795"/>
                  <a:pt x="9596" y="2287"/>
                  <a:pt x="10020" y="2033"/>
                </a:cubicBezTo>
                <a:cubicBezTo>
                  <a:pt x="10867" y="1779"/>
                  <a:pt x="11290" y="2033"/>
                  <a:pt x="11290" y="2287"/>
                </a:cubicBezTo>
                <a:cubicBezTo>
                  <a:pt x="11290" y="2287"/>
                  <a:pt x="11714" y="2287"/>
                  <a:pt x="11714" y="2033"/>
                </a:cubicBezTo>
                <a:cubicBezTo>
                  <a:pt x="12137" y="2033"/>
                  <a:pt x="11714" y="1779"/>
                  <a:pt x="11290" y="1525"/>
                </a:cubicBezTo>
                <a:cubicBezTo>
                  <a:pt x="10867" y="1271"/>
                  <a:pt x="10020" y="1271"/>
                  <a:pt x="9596" y="1779"/>
                </a:cubicBezTo>
                <a:cubicBezTo>
                  <a:pt x="8749" y="2287"/>
                  <a:pt x="8326" y="2795"/>
                  <a:pt x="8326" y="2795"/>
                </a:cubicBezTo>
                <a:cubicBezTo>
                  <a:pt x="8326" y="2795"/>
                  <a:pt x="8749" y="3049"/>
                  <a:pt x="8749" y="3049"/>
                </a:cubicBezTo>
                <a:close/>
                <a:moveTo>
                  <a:pt x="10867" y="5336"/>
                </a:moveTo>
                <a:cubicBezTo>
                  <a:pt x="10867" y="5082"/>
                  <a:pt x="10443" y="4828"/>
                  <a:pt x="10443" y="4828"/>
                </a:cubicBezTo>
                <a:cubicBezTo>
                  <a:pt x="10020" y="4828"/>
                  <a:pt x="10020" y="5336"/>
                  <a:pt x="10020" y="5336"/>
                </a:cubicBezTo>
                <a:cubicBezTo>
                  <a:pt x="10443" y="5336"/>
                  <a:pt x="10443" y="5336"/>
                  <a:pt x="10867" y="5336"/>
                </a:cubicBezTo>
                <a:close/>
                <a:moveTo>
                  <a:pt x="7902" y="6607"/>
                </a:moveTo>
                <a:cubicBezTo>
                  <a:pt x="8326" y="6607"/>
                  <a:pt x="8749" y="6607"/>
                  <a:pt x="8749" y="6353"/>
                </a:cubicBezTo>
                <a:cubicBezTo>
                  <a:pt x="8749" y="6099"/>
                  <a:pt x="8326" y="5845"/>
                  <a:pt x="7902" y="6099"/>
                </a:cubicBezTo>
                <a:cubicBezTo>
                  <a:pt x="7479" y="6353"/>
                  <a:pt x="7902" y="6607"/>
                  <a:pt x="7902" y="6607"/>
                </a:cubicBezTo>
                <a:close/>
                <a:moveTo>
                  <a:pt x="8326" y="7624"/>
                </a:moveTo>
                <a:cubicBezTo>
                  <a:pt x="8326" y="7624"/>
                  <a:pt x="7902" y="7624"/>
                  <a:pt x="7902" y="7878"/>
                </a:cubicBezTo>
                <a:cubicBezTo>
                  <a:pt x="7902" y="8386"/>
                  <a:pt x="8326" y="8386"/>
                  <a:pt x="8749" y="8132"/>
                </a:cubicBezTo>
                <a:cubicBezTo>
                  <a:pt x="8749" y="8132"/>
                  <a:pt x="8749" y="7878"/>
                  <a:pt x="8326" y="7624"/>
                </a:cubicBezTo>
                <a:close/>
                <a:moveTo>
                  <a:pt x="13831" y="7624"/>
                </a:moveTo>
                <a:cubicBezTo>
                  <a:pt x="13408" y="7878"/>
                  <a:pt x="13408" y="8132"/>
                  <a:pt x="13408" y="8132"/>
                </a:cubicBezTo>
                <a:cubicBezTo>
                  <a:pt x="13831" y="8132"/>
                  <a:pt x="13831" y="8132"/>
                  <a:pt x="14255" y="7878"/>
                </a:cubicBezTo>
                <a:cubicBezTo>
                  <a:pt x="14255" y="7878"/>
                  <a:pt x="14255" y="7624"/>
                  <a:pt x="13831" y="7624"/>
                </a:cubicBezTo>
                <a:close/>
                <a:moveTo>
                  <a:pt x="14679" y="5845"/>
                </a:moveTo>
                <a:cubicBezTo>
                  <a:pt x="13831" y="4574"/>
                  <a:pt x="12561" y="4320"/>
                  <a:pt x="10867" y="4320"/>
                </a:cubicBezTo>
                <a:cubicBezTo>
                  <a:pt x="7902" y="4320"/>
                  <a:pt x="6208" y="6099"/>
                  <a:pt x="6631" y="7369"/>
                </a:cubicBezTo>
                <a:cubicBezTo>
                  <a:pt x="6631" y="8640"/>
                  <a:pt x="7479" y="9148"/>
                  <a:pt x="9173" y="9656"/>
                </a:cubicBezTo>
                <a:cubicBezTo>
                  <a:pt x="10867" y="10165"/>
                  <a:pt x="12984" y="9911"/>
                  <a:pt x="14255" y="9148"/>
                </a:cubicBezTo>
                <a:cubicBezTo>
                  <a:pt x="15526" y="8132"/>
                  <a:pt x="15526" y="7115"/>
                  <a:pt x="14679" y="5845"/>
                </a:cubicBezTo>
                <a:close/>
                <a:moveTo>
                  <a:pt x="14679" y="7369"/>
                </a:moveTo>
                <a:cubicBezTo>
                  <a:pt x="14255" y="8132"/>
                  <a:pt x="14255" y="8386"/>
                  <a:pt x="13831" y="8640"/>
                </a:cubicBezTo>
                <a:cubicBezTo>
                  <a:pt x="13408" y="8894"/>
                  <a:pt x="12984" y="9148"/>
                  <a:pt x="12984" y="9148"/>
                </a:cubicBezTo>
                <a:cubicBezTo>
                  <a:pt x="12984" y="9148"/>
                  <a:pt x="12984" y="8640"/>
                  <a:pt x="12561" y="8640"/>
                </a:cubicBezTo>
                <a:cubicBezTo>
                  <a:pt x="12137" y="8640"/>
                  <a:pt x="11714" y="8894"/>
                  <a:pt x="12137" y="9148"/>
                </a:cubicBezTo>
                <a:cubicBezTo>
                  <a:pt x="12137" y="9148"/>
                  <a:pt x="12137" y="9148"/>
                  <a:pt x="12137" y="9148"/>
                </a:cubicBezTo>
                <a:cubicBezTo>
                  <a:pt x="12137" y="9148"/>
                  <a:pt x="12137" y="9402"/>
                  <a:pt x="11290" y="9402"/>
                </a:cubicBezTo>
                <a:cubicBezTo>
                  <a:pt x="10867" y="9402"/>
                  <a:pt x="10443" y="9402"/>
                  <a:pt x="10443" y="9402"/>
                </a:cubicBezTo>
                <a:cubicBezTo>
                  <a:pt x="10443" y="9402"/>
                  <a:pt x="10867" y="9402"/>
                  <a:pt x="10867" y="9148"/>
                </a:cubicBezTo>
                <a:cubicBezTo>
                  <a:pt x="10867" y="8894"/>
                  <a:pt x="10867" y="8894"/>
                  <a:pt x="10443" y="8894"/>
                </a:cubicBezTo>
                <a:cubicBezTo>
                  <a:pt x="10020" y="8894"/>
                  <a:pt x="10020" y="9148"/>
                  <a:pt x="10020" y="9148"/>
                </a:cubicBezTo>
                <a:cubicBezTo>
                  <a:pt x="10020" y="9402"/>
                  <a:pt x="10020" y="9402"/>
                  <a:pt x="10020" y="9402"/>
                </a:cubicBezTo>
                <a:cubicBezTo>
                  <a:pt x="10020" y="9402"/>
                  <a:pt x="9173" y="9148"/>
                  <a:pt x="8326" y="8894"/>
                </a:cubicBezTo>
                <a:cubicBezTo>
                  <a:pt x="7902" y="8640"/>
                  <a:pt x="7479" y="8132"/>
                  <a:pt x="7479" y="7624"/>
                </a:cubicBezTo>
                <a:cubicBezTo>
                  <a:pt x="7055" y="6861"/>
                  <a:pt x="7479" y="6099"/>
                  <a:pt x="7902" y="5845"/>
                </a:cubicBezTo>
                <a:cubicBezTo>
                  <a:pt x="8326" y="5336"/>
                  <a:pt x="9173" y="4828"/>
                  <a:pt x="10867" y="4828"/>
                </a:cubicBezTo>
                <a:cubicBezTo>
                  <a:pt x="11714" y="4828"/>
                  <a:pt x="12137" y="4828"/>
                  <a:pt x="12984" y="5336"/>
                </a:cubicBezTo>
                <a:cubicBezTo>
                  <a:pt x="13831" y="5845"/>
                  <a:pt x="13831" y="5845"/>
                  <a:pt x="13831" y="5845"/>
                </a:cubicBezTo>
                <a:cubicBezTo>
                  <a:pt x="13831" y="5845"/>
                  <a:pt x="13408" y="5591"/>
                  <a:pt x="12984" y="5845"/>
                </a:cubicBezTo>
                <a:cubicBezTo>
                  <a:pt x="12984" y="6099"/>
                  <a:pt x="12984" y="6099"/>
                  <a:pt x="12984" y="6099"/>
                </a:cubicBezTo>
                <a:cubicBezTo>
                  <a:pt x="12984" y="6099"/>
                  <a:pt x="12137" y="5591"/>
                  <a:pt x="10867" y="5591"/>
                </a:cubicBezTo>
                <a:cubicBezTo>
                  <a:pt x="9173" y="5845"/>
                  <a:pt x="8749" y="6353"/>
                  <a:pt x="8749" y="6861"/>
                </a:cubicBezTo>
                <a:cubicBezTo>
                  <a:pt x="8749" y="7624"/>
                  <a:pt x="8749" y="8132"/>
                  <a:pt x="9596" y="8386"/>
                </a:cubicBezTo>
                <a:cubicBezTo>
                  <a:pt x="10020" y="8640"/>
                  <a:pt x="11290" y="8894"/>
                  <a:pt x="12137" y="8640"/>
                </a:cubicBezTo>
                <a:cubicBezTo>
                  <a:pt x="12984" y="8386"/>
                  <a:pt x="13408" y="8132"/>
                  <a:pt x="13408" y="7624"/>
                </a:cubicBezTo>
                <a:cubicBezTo>
                  <a:pt x="13408" y="7115"/>
                  <a:pt x="13831" y="6861"/>
                  <a:pt x="13408" y="6861"/>
                </a:cubicBezTo>
                <a:cubicBezTo>
                  <a:pt x="13408" y="6607"/>
                  <a:pt x="13408" y="6353"/>
                  <a:pt x="13408" y="6353"/>
                </a:cubicBezTo>
                <a:cubicBezTo>
                  <a:pt x="13408" y="6353"/>
                  <a:pt x="13831" y="6353"/>
                  <a:pt x="13831" y="6099"/>
                </a:cubicBezTo>
                <a:cubicBezTo>
                  <a:pt x="13831" y="6099"/>
                  <a:pt x="14679" y="6353"/>
                  <a:pt x="14679" y="7369"/>
                </a:cubicBezTo>
                <a:close/>
                <a:moveTo>
                  <a:pt x="12561" y="7624"/>
                </a:moveTo>
                <a:cubicBezTo>
                  <a:pt x="12137" y="8132"/>
                  <a:pt x="11290" y="8386"/>
                  <a:pt x="10443" y="8132"/>
                </a:cubicBezTo>
                <a:cubicBezTo>
                  <a:pt x="9173" y="7878"/>
                  <a:pt x="8749" y="7115"/>
                  <a:pt x="10020" y="6099"/>
                </a:cubicBezTo>
                <a:cubicBezTo>
                  <a:pt x="10443" y="5845"/>
                  <a:pt x="11714" y="6099"/>
                  <a:pt x="12137" y="6353"/>
                </a:cubicBezTo>
                <a:cubicBezTo>
                  <a:pt x="12984" y="6607"/>
                  <a:pt x="12984" y="7115"/>
                  <a:pt x="12561" y="7624"/>
                </a:cubicBezTo>
                <a:close/>
                <a:moveTo>
                  <a:pt x="11290" y="7369"/>
                </a:moveTo>
                <a:cubicBezTo>
                  <a:pt x="11290" y="7369"/>
                  <a:pt x="10867" y="7369"/>
                  <a:pt x="10867" y="7369"/>
                </a:cubicBezTo>
                <a:cubicBezTo>
                  <a:pt x="10867" y="7369"/>
                  <a:pt x="10867" y="7369"/>
                  <a:pt x="10443" y="7115"/>
                </a:cubicBezTo>
                <a:cubicBezTo>
                  <a:pt x="10443" y="7115"/>
                  <a:pt x="10443" y="6861"/>
                  <a:pt x="10020" y="7115"/>
                </a:cubicBezTo>
                <a:cubicBezTo>
                  <a:pt x="9596" y="7115"/>
                  <a:pt x="10020" y="7369"/>
                  <a:pt x="10020" y="7624"/>
                </a:cubicBezTo>
                <a:cubicBezTo>
                  <a:pt x="10443" y="7878"/>
                  <a:pt x="10867" y="7878"/>
                  <a:pt x="11290" y="7878"/>
                </a:cubicBezTo>
                <a:cubicBezTo>
                  <a:pt x="11290" y="7624"/>
                  <a:pt x="11714" y="7369"/>
                  <a:pt x="11290" y="7369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</p:spPr>
        <p:txBody>
          <a:bodyPr anchor="ctr">
            <a:noAutofit/>
          </a:bodyPr>
          <a:lstStyle>
            <a:lvl1pPr marL="0" marR="0" indent="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1pPr>
            <a:lvl2pPr marL="0" marR="0" indent="2286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2pPr>
            <a:lvl3pPr marL="0" marR="0" indent="4572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3pPr>
            <a:lvl4pPr marL="0" marR="0" indent="6858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4pPr>
            <a:lvl5pPr marL="0" marR="0" indent="9144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5pPr>
            <a:lvl6pPr marL="0" marR="0" indent="11430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6pPr>
            <a:lvl7pPr marL="0" marR="0" indent="13716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7pPr>
            <a:lvl8pPr marL="0" marR="0" indent="16002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8pPr>
            <a:lvl9pPr marL="0" marR="0" indent="1828800" algn="l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algn="ctr" hangingPunct="1">
              <a:lnSpc>
                <a:spcPct val="100000"/>
              </a:lnSpc>
              <a:defRPr cap="all" spc="120">
                <a:solidFill>
                  <a:srgbClr val="FFFFFF"/>
                </a:solidFill>
                <a:latin typeface="Bebas Kai"/>
                <a:ea typeface="Bebas Kai"/>
                <a:cs typeface="Bebas Kai"/>
                <a:sym typeface="Bebas Kai"/>
              </a:defRPr>
            </a:pPr>
            <a:r>
              <a:rPr lang="en-US" cap="all" spc="12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Kai"/>
                <a:sym typeface="Bebas Kai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7061"/>
            <a:ext cx="6327125" cy="68574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350628" y="4215906"/>
            <a:ext cx="5839004" cy="0"/>
          </a:xfrm>
          <a:prstGeom prst="line">
            <a:avLst/>
          </a:prstGeom>
          <a:ln w="12700">
            <a:gradFill>
              <a:gsLst>
                <a:gs pos="45000">
                  <a:srgbClr val="331433"/>
                </a:gs>
                <a:gs pos="0">
                  <a:schemeClr val="bg1"/>
                </a:gs>
                <a:gs pos="100000">
                  <a:srgbClr val="425C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3222595" y="2407886"/>
            <a:ext cx="3951716" cy="771622"/>
          </a:xfrm>
          <a:prstGeom prst="rect">
            <a:avLst/>
          </a:prstGeom>
          <a:noFill/>
          <a:ln w="19050">
            <a:gradFill flip="none" rotWithShape="1">
              <a:gsLst>
                <a:gs pos="67000">
                  <a:srgbClr val="B6C6DD">
                    <a:alpha val="52000"/>
                  </a:srgbClr>
                </a:gs>
                <a:gs pos="0">
                  <a:schemeClr val="accent1">
                    <a:lumMod val="5000"/>
                    <a:lumOff val="95000"/>
                    <a:alpha val="43000"/>
                  </a:schemeClr>
                </a:gs>
                <a:gs pos="100000">
                  <a:srgbClr val="425C8F">
                    <a:alpha val="61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标题 1"/>
          <p:cNvSpPr txBox="1"/>
          <p:nvPr userDrawn="1"/>
        </p:nvSpPr>
        <p:spPr>
          <a:xfrm>
            <a:off x="3228076" y="2669496"/>
            <a:ext cx="3761739" cy="24840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zh-CN"/>
            </a:defPPr>
            <a:lvl1pPr algn="r">
              <a:spcBef>
                <a:spcPct val="0"/>
              </a:spcBef>
              <a:buNone/>
              <a:defRPr sz="1000" b="0" baseline="0">
                <a:solidFill>
                  <a:schemeClr val="bg1">
                    <a:alpha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algn="l"/>
            <a:r>
              <a:rPr lang="en-US" altLang="zh-CN" dirty="0"/>
              <a:t>THE DEVELOPMENT OF MEDIA CONVERGENCE 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628" y="3491194"/>
            <a:ext cx="5772792" cy="593112"/>
          </a:xfrm>
          <a:noFill/>
        </p:spPr>
        <p:txBody>
          <a:bodyPr wrap="square" lIns="90000" tIns="46800" rIns="90000" bIns="46800">
            <a:spAutoFit/>
          </a:bodyPr>
          <a:lstStyle>
            <a:lvl1pPr>
              <a:defRPr lang="zh-CN" altLang="en-US" sz="3600" b="1" baseline="0">
                <a:gradFill>
                  <a:gsLst>
                    <a:gs pos="60000">
                      <a:srgbClr val="BDC3D1"/>
                    </a:gs>
                    <a:gs pos="0">
                      <a:schemeClr val="bg1"/>
                    </a:gs>
                    <a:gs pos="0">
                      <a:schemeClr val="bg1"/>
                    </a:gs>
                    <a:gs pos="100000">
                      <a:srgbClr val="061C52"/>
                    </a:gs>
                  </a:gsLst>
                  <a:lin ang="270000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18900000">
            <a:off x="468412" y="408173"/>
            <a:ext cx="631450" cy="655872"/>
          </a:xfrm>
          <a:prstGeom prst="rect">
            <a:avLst/>
          </a:prstGeom>
          <a:noFill/>
          <a:ln w="19050">
            <a:gradFill flip="none" rotWithShape="1">
              <a:gsLst>
                <a:gs pos="67000">
                  <a:srgbClr val="B6C6DD">
                    <a:alpha val="52000"/>
                  </a:srgbClr>
                </a:gs>
                <a:gs pos="0">
                  <a:schemeClr val="accent1">
                    <a:lumMod val="5000"/>
                    <a:lumOff val="95000"/>
                    <a:alpha val="43000"/>
                  </a:schemeClr>
                </a:gs>
                <a:gs pos="100000">
                  <a:srgbClr val="425C8F">
                    <a:alpha val="61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137" y="481103"/>
            <a:ext cx="10515600" cy="510012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>
            <a:spAutoFit/>
          </a:bodyPr>
          <a:lstStyle>
            <a:lvl1pPr>
              <a:defRPr lang="zh-CN" altLang="en-US" sz="3000" b="1" baseline="0">
                <a:gradFill>
                  <a:gsLst>
                    <a:gs pos="60000">
                      <a:srgbClr val="BDC3D1"/>
                    </a:gs>
                    <a:gs pos="0">
                      <a:schemeClr val="bg1"/>
                    </a:gs>
                    <a:gs pos="0">
                      <a:schemeClr val="bg1"/>
                    </a:gs>
                    <a:gs pos="100000">
                      <a:srgbClr val="061C52"/>
                    </a:gs>
                  </a:gsLst>
                  <a:lin ang="270000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18900000">
            <a:off x="468412" y="408173"/>
            <a:ext cx="631450" cy="655872"/>
          </a:xfrm>
          <a:prstGeom prst="rect">
            <a:avLst/>
          </a:prstGeom>
          <a:noFill/>
          <a:ln w="19050">
            <a:gradFill flip="none" rotWithShape="1">
              <a:gsLst>
                <a:gs pos="67000">
                  <a:srgbClr val="B6C6DD">
                    <a:alpha val="52000"/>
                  </a:srgbClr>
                </a:gs>
                <a:gs pos="0">
                  <a:schemeClr val="accent1">
                    <a:lumMod val="5000"/>
                    <a:lumOff val="95000"/>
                    <a:alpha val="43000"/>
                  </a:schemeClr>
                </a:gs>
                <a:gs pos="100000">
                  <a:srgbClr val="425C8F">
                    <a:alpha val="61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137" y="481103"/>
            <a:ext cx="10515600" cy="510012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>
            <a:spAutoFit/>
          </a:bodyPr>
          <a:lstStyle>
            <a:lvl1pPr>
              <a:defRPr lang="zh-CN" altLang="en-US" sz="3000" b="1" baseline="0">
                <a:gradFill>
                  <a:gsLst>
                    <a:gs pos="60000">
                      <a:srgbClr val="BDC3D1"/>
                    </a:gs>
                    <a:gs pos="0">
                      <a:schemeClr val="bg1"/>
                    </a:gs>
                    <a:gs pos="0">
                      <a:schemeClr val="bg1"/>
                    </a:gs>
                    <a:gs pos="100000">
                      <a:srgbClr val="061C52"/>
                    </a:gs>
                  </a:gsLst>
                  <a:lin ang="270000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281" y="-75282"/>
            <a:ext cx="12190992" cy="6857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010" y="1746250"/>
            <a:ext cx="3128010" cy="296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六边形 15"/>
          <p:cNvSpPr/>
          <p:nvPr userDrawn="1"/>
        </p:nvSpPr>
        <p:spPr>
          <a:xfrm rot="5400000">
            <a:off x="2426665" y="2133653"/>
            <a:ext cx="2828424" cy="2438297"/>
          </a:xfrm>
          <a:prstGeom prst="hexagon">
            <a:avLst/>
          </a:prstGeom>
          <a:noFill/>
          <a:ln w="19050">
            <a:gradFill flip="none" rotWithShape="1">
              <a:gsLst>
                <a:gs pos="67000">
                  <a:srgbClr val="B6C6DD">
                    <a:alpha val="52000"/>
                  </a:srgbClr>
                </a:gs>
                <a:gs pos="0">
                  <a:schemeClr val="accent1">
                    <a:lumMod val="5000"/>
                    <a:lumOff val="95000"/>
                    <a:alpha val="43000"/>
                  </a:schemeClr>
                </a:gs>
                <a:gs pos="100000">
                  <a:srgbClr val="425C8F">
                    <a:alpha val="61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ea typeface="字魂59号-创粗黑" panose="00000500000000000000" pitchFamily="2" charset="-122"/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3107827" y="2695233"/>
            <a:ext cx="1466101" cy="1315136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4720976" y="2722710"/>
            <a:ext cx="6778239" cy="1260182"/>
            <a:chOff x="5541396" y="2608683"/>
            <a:chExt cx="6778239" cy="1260182"/>
          </a:xfrm>
        </p:grpSpPr>
        <p:sp>
          <p:nvSpPr>
            <p:cNvPr id="10" name="文本框 9"/>
            <p:cNvSpPr txBox="1"/>
            <p:nvPr/>
          </p:nvSpPr>
          <p:spPr>
            <a:xfrm>
              <a:off x="5880735" y="2760341"/>
              <a:ext cx="64389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spc="300" dirty="0">
                  <a:gradFill flip="none" rotWithShape="1">
                    <a:gsLst>
                      <a:gs pos="60000">
                        <a:srgbClr val="B6C6DD"/>
                      </a:gs>
                      <a:gs pos="23000">
                        <a:schemeClr val="bg1"/>
                      </a:gs>
                      <a:gs pos="100000">
                        <a:srgbClr val="425C8F"/>
                      </a:gs>
                    </a:gsLst>
                    <a:lin ang="2700000" scaled="1"/>
                    <a:tileRect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方正兰亭细黑_GBK_M" panose="02010600010101010101" pitchFamily="2" charset="2"/>
                </a:rPr>
                <a:t>THANKS</a:t>
              </a:r>
              <a:endParaRPr lang="zh-CN" altLang="en-US" sz="6600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方正兰亭细黑_GBK_M" panose="02010600010101010101" pitchFamily="2" charset="2"/>
              </a:endParaRPr>
            </a:p>
          </p:txBody>
        </p:sp>
        <p:cxnSp>
          <p:nvCxnSpPr>
            <p:cNvPr id="11" name="原创设计师QQ69613753    _4"/>
            <p:cNvCxnSpPr/>
            <p:nvPr/>
          </p:nvCxnSpPr>
          <p:spPr>
            <a:xfrm>
              <a:off x="5541396" y="3868865"/>
              <a:ext cx="4280715" cy="0"/>
            </a:xfrm>
            <a:prstGeom prst="line">
              <a:avLst/>
            </a:prstGeom>
            <a:ln w="25400">
              <a:gradFill>
                <a:gsLst>
                  <a:gs pos="71000">
                    <a:srgbClr val="B6C6DD"/>
                  </a:gs>
                  <a:gs pos="0">
                    <a:schemeClr val="bg1">
                      <a:alpha val="0"/>
                    </a:schemeClr>
                  </a:gs>
                  <a:gs pos="100000">
                    <a:srgbClr val="425C8F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原创设计师QQ69613753    _4"/>
            <p:cNvCxnSpPr/>
            <p:nvPr userDrawn="1"/>
          </p:nvCxnSpPr>
          <p:spPr>
            <a:xfrm>
              <a:off x="5541396" y="2608683"/>
              <a:ext cx="4280715" cy="0"/>
            </a:xfrm>
            <a:prstGeom prst="line">
              <a:avLst/>
            </a:prstGeom>
            <a:ln w="25400">
              <a:gradFill>
                <a:gsLst>
                  <a:gs pos="71000">
                    <a:srgbClr val="B6C6DD"/>
                  </a:gs>
                  <a:gs pos="0">
                    <a:schemeClr val="bg1">
                      <a:alpha val="0"/>
                    </a:schemeClr>
                  </a:gs>
                  <a:gs pos="100000">
                    <a:srgbClr val="425C8F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标题 1"/>
          <p:cNvSpPr txBox="1"/>
          <p:nvPr userDrawn="1"/>
        </p:nvSpPr>
        <p:spPr>
          <a:xfrm>
            <a:off x="8335001" y="6221427"/>
            <a:ext cx="2165231" cy="27918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zh-CN"/>
            </a:defPPr>
            <a:lvl1pPr algn="r">
              <a:spcBef>
                <a:spcPct val="0"/>
              </a:spcBef>
              <a:buNone/>
              <a:defRPr sz="1000" b="0" baseline="0">
                <a:solidFill>
                  <a:schemeClr val="bg1">
                    <a:alpha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algn="ctr"/>
            <a:r>
              <a:rPr lang="zh-CN" altLang="en-US" sz="1200" b="0" i="0" dirty="0">
                <a:solidFill>
                  <a:srgbClr val="FFFFFF">
                    <a:alpha val="5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b="0" i="0" dirty="0">
                <a:solidFill>
                  <a:srgbClr val="000000">
                    <a:alpha val="5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200" b="0" i="0" dirty="0">
                <a:solidFill>
                  <a:srgbClr val="FFFFFF">
                    <a:alpha val="5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400-605-1065</a:t>
            </a:r>
            <a:endParaRPr lang="zh-CN" altLang="en-US" sz="1200" dirty="0">
              <a:solidFill>
                <a:srgbClr val="FFFFFF">
                  <a:alpha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4"/>
          <p:cNvSpPr>
            <a:spLocks noGrp="1"/>
          </p:cNvSpPr>
          <p:nvPr>
            <p:ph type="title"/>
          </p:nvPr>
        </p:nvSpPr>
        <p:spPr>
          <a:xfrm>
            <a:off x="1335263" y="424318"/>
            <a:ext cx="10287705" cy="44710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2800" kern="1200" dirty="0">
                <a:solidFill>
                  <a:schemeClr val="bg2">
                    <a:lumMod val="50000"/>
                  </a:schemeClr>
                </a:solidFill>
                <a:latin typeface="造字工房悦圆演示版常规体" pitchFamily="50" charset="-122"/>
                <a:ea typeface="造字工房悦圆演示版常规体" pitchFamily="50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50102"/>
            </a:gs>
            <a:gs pos="0">
              <a:srgbClr val="331433"/>
            </a:gs>
            <a:gs pos="100000">
              <a:srgbClr val="061C5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占位符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矩形 9"/>
          <p:cNvSpPr/>
          <p:nvPr userDrawn="1">
            <p:custDataLst>
              <p:tags r:id="rId14"/>
            </p:custDataLst>
          </p:nvPr>
        </p:nvSpPr>
        <p:spPr>
          <a:xfrm>
            <a:off x="10532160" y="6311855"/>
            <a:ext cx="1387309" cy="282484"/>
          </a:xfrm>
          <a:prstGeom prst="rect">
            <a:avLst/>
          </a:prstGeom>
          <a:blipFill dpi="0" rotWithShape="1">
            <a:blip r:embed="rId15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tags" Target="../tags/tag5.xml"/><Relationship Id="rId7" Type="http://schemas.openxmlformats.org/officeDocument/2006/relationships/slide" Target="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原创设计师QQ69613753    _4"/>
          <p:cNvCxnSpPr/>
          <p:nvPr/>
        </p:nvCxnSpPr>
        <p:spPr>
          <a:xfrm>
            <a:off x="2227152" y="3517145"/>
            <a:ext cx="7967050" cy="0"/>
          </a:xfrm>
          <a:prstGeom prst="line">
            <a:avLst/>
          </a:prstGeom>
          <a:ln w="25400">
            <a:gradFill>
              <a:gsLst>
                <a:gs pos="71000">
                  <a:srgbClr val="B6C6DD"/>
                </a:gs>
                <a:gs pos="0">
                  <a:schemeClr val="bg1">
                    <a:alpha val="0"/>
                  </a:schemeClr>
                </a:gs>
                <a:gs pos="100000">
                  <a:srgbClr val="425C8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362462" y="478832"/>
            <a:ext cx="40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i="0" kern="1200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大型组织公开信息内容管理及其智能服务</a:t>
            </a:r>
            <a:r>
              <a:rPr lang="zh-CN" altLang="en-US" sz="1200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提供商</a:t>
            </a:r>
            <a:endParaRPr lang="zh-CN" altLang="en-US" sz="1200" b="0" i="0" dirty="0">
              <a:solidFill>
                <a:schemeClr val="bg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8730" y="6356743"/>
            <a:ext cx="11494540" cy="27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b="0" i="0" dirty="0">
                <a:solidFill>
                  <a:schemeClr val="bg1">
                    <a:alpha val="2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让内容成为资产 </a:t>
            </a:r>
            <a:r>
              <a:rPr lang="en-US" altLang="zh-CN" sz="1050" b="0" i="0" dirty="0">
                <a:solidFill>
                  <a:schemeClr val="bg1">
                    <a:alpha val="2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· </a:t>
            </a:r>
            <a:r>
              <a:rPr lang="zh-CN" altLang="en-US" sz="1050" b="0" i="0" dirty="0">
                <a:solidFill>
                  <a:schemeClr val="bg1">
                    <a:alpha val="2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让数据创造价值</a:t>
            </a:r>
          </a:p>
        </p:txBody>
      </p:sp>
      <p:sp>
        <p:nvSpPr>
          <p:cNvPr id="9" name="标题 3"/>
          <p:cNvSpPr txBox="1"/>
          <p:nvPr/>
        </p:nvSpPr>
        <p:spPr>
          <a:xfrm>
            <a:off x="838199" y="1501449"/>
            <a:ext cx="10515600" cy="2426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2060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zh-CN" altLang="en-US" sz="6600" spc="300" dirty="0">
              <a:gradFill flip="none" rotWithShape="1">
                <a:gsLst>
                  <a:gs pos="60000">
                    <a:srgbClr val="B6C6DD"/>
                  </a:gs>
                  <a:gs pos="23000">
                    <a:schemeClr val="bg1"/>
                  </a:gs>
                  <a:gs pos="100000">
                    <a:srgbClr val="425C8F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199" y="1865659"/>
            <a:ext cx="10515600" cy="252793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dirty="0"/>
              <a:t>四川美术学院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网站群</a:t>
            </a:r>
            <a:r>
              <a:rPr dirty="0"/>
              <a:t>平台</a:t>
            </a:r>
            <a:r>
              <a:rPr lang="zh-CN" altLang="en-US" dirty="0"/>
              <a:t>使用培训会</a:t>
            </a: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8594018" y="5528907"/>
            <a:ext cx="283845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培训师：李巍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图片添加和标题图的设置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0" y="1784125"/>
            <a:ext cx="4130254" cy="2372309"/>
          </a:xfrm>
          <a:prstGeom prst="rect">
            <a:avLst/>
          </a:prstGeom>
        </p:spPr>
      </p:pic>
      <p:sp>
        <p:nvSpPr>
          <p:cNvPr id="5" name="右箭头 8"/>
          <p:cNvSpPr/>
          <p:nvPr/>
        </p:nvSpPr>
        <p:spPr>
          <a:xfrm>
            <a:off x="5551367" y="2678542"/>
            <a:ext cx="1089265" cy="58347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412" y="1792000"/>
            <a:ext cx="4487273" cy="230174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738713" y="5008423"/>
            <a:ext cx="8190826" cy="1442970"/>
            <a:chOff x="675" y="5104"/>
            <a:chExt cx="21908" cy="5695"/>
          </a:xfrm>
        </p:grpSpPr>
        <p:sp>
          <p:nvSpPr>
            <p:cNvPr id="8" name="流程图: 终止 7"/>
            <p:cNvSpPr/>
            <p:nvPr/>
          </p:nvSpPr>
          <p:spPr>
            <a:xfrm>
              <a:off x="813" y="6062"/>
              <a:ext cx="5816" cy="1955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74" y="8501"/>
              <a:ext cx="8812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eaLnBrk="1" hangingPunct="1">
                <a:lnSpc>
                  <a:spcPct val="200000"/>
                </a:lnSpc>
                <a:buFont typeface="+mj-lt"/>
                <a:buAutoNum type="arabicPeriod"/>
              </a:pPr>
              <a:endPara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75" y="6129"/>
              <a:ext cx="6092" cy="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注意事项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155" y="5104"/>
              <a:ext cx="15428" cy="5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eaLnBrk="1" hangingPunct="1">
                <a:lnSpc>
                  <a:spcPct val="200000"/>
                </a:lnSpc>
                <a:buFont typeface="Wingdings" panose="05000000000000000000" charset="0"/>
                <a:buChar char="l"/>
              </a:pPr>
              <a:r>
                <a:rPr 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首页需要展示新闻中的图片，一定要将图片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设为标题图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charset="0"/>
                <a:buChar char="l"/>
              </a:pP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请将图片编辑后再上传，图片文件上传大小为20M</a:t>
              </a:r>
            </a:p>
            <a:p>
              <a:pPr eaLnBrk="1" hangingPunct="1">
                <a:lnSpc>
                  <a:spcPct val="200000"/>
                </a:lnSpc>
              </a:pPr>
              <a:endPara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3594" y="1810385"/>
            <a:ext cx="6230415" cy="75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endParaRPr 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507" y="1148080"/>
            <a:ext cx="6087988" cy="33924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3386" y="1526540"/>
            <a:ext cx="4090842" cy="445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表格区域，点击右键可出现表格的相关操作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表格线上，按左键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秒后</a:t>
            </a: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可对表格线进行拖动操作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编辑表格时，首行缩进，段落，请勿用空格代替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表格处点击右键，可以从出现的表格选项中，快速的调整表格，</a:t>
            </a: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表格格式化可以对表格单独做排版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149" y="1834270"/>
            <a:ext cx="6257186" cy="4279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24613" y="2863717"/>
            <a:ext cx="9286513" cy="2778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Word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中编辑表格，需要将表格手动居中，不能使用空格来居中，否则导入的文章，表格不居中。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Word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编辑时候，页面不能横行排版，否则导入的文章可能超出内容区域，显示出问题。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表格编辑的时候，最好不要超出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word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的边界。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导入的表格如果显示有问题，可以单独格式化表格样式，重新设置。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4405161" y="1949624"/>
            <a:ext cx="3582509" cy="655273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1" name="文本框 10"/>
          <p:cNvSpPr txBox="1"/>
          <p:nvPr/>
        </p:nvSpPr>
        <p:spPr>
          <a:xfrm>
            <a:off x="4409440" y="2015650"/>
            <a:ext cx="337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表格编辑注意事项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763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619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61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763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1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619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59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9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7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83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92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619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9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83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3" grpId="0"/>
      <p:bldP spid="3" grpId="1"/>
      <p:bldP spid="8" grpId="0" animBg="1"/>
      <p:bldP spid="8" grpId="1" animBg="1"/>
      <p:bldP spid="8" grpId="2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视频发布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2949" y="3085622"/>
            <a:ext cx="4747019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各版本浏览器对视频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MP4</a:t>
            </a: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格式兼容效果比较好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系统内置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MP4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格式转换工具，除了转换格式还可以对视频做流化处理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1087887" y="2311399"/>
            <a:ext cx="2680919" cy="737152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" name="文本框 6"/>
          <p:cNvSpPr txBox="1"/>
          <p:nvPr/>
        </p:nvSpPr>
        <p:spPr>
          <a:xfrm>
            <a:off x="1087887" y="2488489"/>
            <a:ext cx="260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视频编辑注意事项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45" y="1758950"/>
            <a:ext cx="5320030" cy="4147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—pdf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的发布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149985"/>
            <a:ext cx="8809355" cy="4685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45" y="2311400"/>
            <a:ext cx="4352925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附件的发布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0200" y="5027690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一般附件大小不能超过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049655"/>
            <a:ext cx="9725025" cy="3248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110" y="2078990"/>
            <a:ext cx="6219825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—“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文章投递”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4086" y="2036451"/>
            <a:ext cx="5131914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投递可将一篇文章同时发布到多个栏目或网站中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57175" indent="-257175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投递的文章与其他被投递栏目的文章为同一篇文章。（改一动全）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224790"/>
            <a:ext cx="2409825" cy="656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50628" y="3492475"/>
            <a:ext cx="5772792" cy="590550"/>
          </a:xfrm>
        </p:spPr>
        <p:txBody>
          <a:bodyPr/>
          <a:lstStyle/>
          <a:p>
            <a:r>
              <a:rPr lang="zh-CN" altLang="en-US" dirty="0"/>
              <a:t>网站管理</a:t>
            </a:r>
          </a:p>
        </p:txBody>
      </p:sp>
      <p:sp>
        <p:nvSpPr>
          <p:cNvPr id="6" name="文本占位符 3"/>
          <p:cNvSpPr txBox="1"/>
          <p:nvPr/>
        </p:nvSpPr>
        <p:spPr>
          <a:xfrm>
            <a:off x="6205490" y="2441741"/>
            <a:ext cx="917983" cy="701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4400" b="1" kern="1200" baseline="0">
                <a:solidFill>
                  <a:schemeClr val="bg1">
                    <a:alpha val="7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di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02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审核流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85217" y="2396159"/>
            <a:ext cx="4297561" cy="28595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网站建立好之后，会有很多不同类别的信息，需要更多的管理员来维护，但对于普通管理员来说，他只能将维护的信息提交，不能直接发布到网站，如果要发布到网站上，他只能将维护的信息提交给他的上一级管理员，进行审核，审核没问题后发布到网上站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这就需要为网站设置审核流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73353" y="1530804"/>
            <a:ext cx="3776932" cy="4222456"/>
            <a:chOff x="802659" y="1644983"/>
            <a:chExt cx="3018638" cy="3374713"/>
          </a:xfrm>
        </p:grpSpPr>
        <p:grpSp>
          <p:nvGrpSpPr>
            <p:cNvPr id="6" name="Group 8"/>
            <p:cNvGrpSpPr/>
            <p:nvPr/>
          </p:nvGrpSpPr>
          <p:grpSpPr>
            <a:xfrm>
              <a:off x="802659" y="1999729"/>
              <a:ext cx="3018638" cy="3019967"/>
              <a:chOff x="4599122" y="2469998"/>
              <a:chExt cx="3018638" cy="3019967"/>
            </a:xfrm>
          </p:grpSpPr>
          <p:sp>
            <p:nvSpPr>
              <p:cNvPr id="62" name="Oval 5"/>
              <p:cNvSpPr>
                <a:spLocks noChangeArrowheads="1"/>
              </p:cNvSpPr>
              <p:nvPr/>
            </p:nvSpPr>
            <p:spPr bwMode="auto">
              <a:xfrm>
                <a:off x="4636323" y="2507200"/>
                <a:ext cx="2944235" cy="294689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6"/>
              <p:cNvSpPr/>
              <p:nvPr/>
            </p:nvSpPr>
            <p:spPr bwMode="auto">
              <a:xfrm>
                <a:off x="4599122" y="2469998"/>
                <a:ext cx="3018638" cy="3019967"/>
              </a:xfrm>
              <a:custGeom>
                <a:avLst/>
                <a:gdLst>
                  <a:gd name="T0" fmla="*/ 2270 w 2298"/>
                  <a:gd name="T1" fmla="*/ 1149 h 2299"/>
                  <a:gd name="T2" fmla="*/ 2242 w 2298"/>
                  <a:gd name="T3" fmla="*/ 1149 h 2299"/>
                  <a:gd name="T4" fmla="*/ 1922 w 2298"/>
                  <a:gd name="T5" fmla="*/ 1923 h 2299"/>
                  <a:gd name="T6" fmla="*/ 1149 w 2298"/>
                  <a:gd name="T7" fmla="*/ 2243 h 2299"/>
                  <a:gd name="T8" fmla="*/ 376 w 2298"/>
                  <a:gd name="T9" fmla="*/ 1923 h 2299"/>
                  <a:gd name="T10" fmla="*/ 56 w 2298"/>
                  <a:gd name="T11" fmla="*/ 1149 h 2299"/>
                  <a:gd name="T12" fmla="*/ 376 w 2298"/>
                  <a:gd name="T13" fmla="*/ 376 h 2299"/>
                  <a:gd name="T14" fmla="*/ 1149 w 2298"/>
                  <a:gd name="T15" fmla="*/ 56 h 2299"/>
                  <a:gd name="T16" fmla="*/ 1922 w 2298"/>
                  <a:gd name="T17" fmla="*/ 376 h 2299"/>
                  <a:gd name="T18" fmla="*/ 2242 w 2298"/>
                  <a:gd name="T19" fmla="*/ 1149 h 2299"/>
                  <a:gd name="T20" fmla="*/ 2270 w 2298"/>
                  <a:gd name="T21" fmla="*/ 1149 h 2299"/>
                  <a:gd name="T22" fmla="*/ 2298 w 2298"/>
                  <a:gd name="T23" fmla="*/ 1149 h 2299"/>
                  <a:gd name="T24" fmla="*/ 1962 w 2298"/>
                  <a:gd name="T25" fmla="*/ 337 h 2299"/>
                  <a:gd name="T26" fmla="*/ 1149 w 2298"/>
                  <a:gd name="T27" fmla="*/ 0 h 2299"/>
                  <a:gd name="T28" fmla="*/ 336 w 2298"/>
                  <a:gd name="T29" fmla="*/ 337 h 2299"/>
                  <a:gd name="T30" fmla="*/ 0 w 2298"/>
                  <a:gd name="T31" fmla="*/ 1149 h 2299"/>
                  <a:gd name="T32" fmla="*/ 336 w 2298"/>
                  <a:gd name="T33" fmla="*/ 1962 h 2299"/>
                  <a:gd name="T34" fmla="*/ 1149 w 2298"/>
                  <a:gd name="T35" fmla="*/ 2299 h 2299"/>
                  <a:gd name="T36" fmla="*/ 1962 w 2298"/>
                  <a:gd name="T37" fmla="*/ 1962 h 2299"/>
                  <a:gd name="T38" fmla="*/ 2298 w 2298"/>
                  <a:gd name="T39" fmla="*/ 1149 h 2299"/>
                  <a:gd name="T40" fmla="*/ 2270 w 2298"/>
                  <a:gd name="T41" fmla="*/ 1149 h 2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8" h="2299">
                    <a:moveTo>
                      <a:pt x="2270" y="1149"/>
                    </a:moveTo>
                    <a:cubicBezTo>
                      <a:pt x="2242" y="1149"/>
                      <a:pt x="2242" y="1149"/>
                      <a:pt x="2242" y="1149"/>
                    </a:cubicBezTo>
                    <a:cubicBezTo>
                      <a:pt x="2242" y="1451"/>
                      <a:pt x="2120" y="1725"/>
                      <a:pt x="1922" y="1923"/>
                    </a:cubicBezTo>
                    <a:cubicBezTo>
                      <a:pt x="1724" y="2120"/>
                      <a:pt x="1451" y="2243"/>
                      <a:pt x="1149" y="2243"/>
                    </a:cubicBezTo>
                    <a:cubicBezTo>
                      <a:pt x="847" y="2243"/>
                      <a:pt x="574" y="2120"/>
                      <a:pt x="376" y="1923"/>
                    </a:cubicBezTo>
                    <a:cubicBezTo>
                      <a:pt x="178" y="1725"/>
                      <a:pt x="56" y="1451"/>
                      <a:pt x="56" y="1149"/>
                    </a:cubicBezTo>
                    <a:cubicBezTo>
                      <a:pt x="56" y="847"/>
                      <a:pt x="178" y="574"/>
                      <a:pt x="376" y="376"/>
                    </a:cubicBezTo>
                    <a:cubicBezTo>
                      <a:pt x="574" y="178"/>
                      <a:pt x="847" y="56"/>
                      <a:pt x="1149" y="56"/>
                    </a:cubicBezTo>
                    <a:cubicBezTo>
                      <a:pt x="1451" y="56"/>
                      <a:pt x="1724" y="178"/>
                      <a:pt x="1922" y="376"/>
                    </a:cubicBezTo>
                    <a:cubicBezTo>
                      <a:pt x="2120" y="574"/>
                      <a:pt x="2242" y="847"/>
                      <a:pt x="2242" y="1149"/>
                    </a:cubicBezTo>
                    <a:cubicBezTo>
                      <a:pt x="2270" y="1149"/>
                      <a:pt x="2270" y="1149"/>
                      <a:pt x="2270" y="1149"/>
                    </a:cubicBezTo>
                    <a:cubicBezTo>
                      <a:pt x="2298" y="1149"/>
                      <a:pt x="2298" y="1149"/>
                      <a:pt x="2298" y="1149"/>
                    </a:cubicBezTo>
                    <a:cubicBezTo>
                      <a:pt x="2298" y="832"/>
                      <a:pt x="2170" y="545"/>
                      <a:pt x="1962" y="337"/>
                    </a:cubicBezTo>
                    <a:cubicBezTo>
                      <a:pt x="1754" y="129"/>
                      <a:pt x="1466" y="0"/>
                      <a:pt x="1149" y="0"/>
                    </a:cubicBezTo>
                    <a:cubicBezTo>
                      <a:pt x="832" y="0"/>
                      <a:pt x="544" y="129"/>
                      <a:pt x="336" y="337"/>
                    </a:cubicBezTo>
                    <a:cubicBezTo>
                      <a:pt x="128" y="545"/>
                      <a:pt x="0" y="832"/>
                      <a:pt x="0" y="1149"/>
                    </a:cubicBezTo>
                    <a:cubicBezTo>
                      <a:pt x="0" y="1467"/>
                      <a:pt x="128" y="1754"/>
                      <a:pt x="336" y="1962"/>
                    </a:cubicBezTo>
                    <a:cubicBezTo>
                      <a:pt x="544" y="2170"/>
                      <a:pt x="832" y="2299"/>
                      <a:pt x="1149" y="2299"/>
                    </a:cubicBezTo>
                    <a:cubicBezTo>
                      <a:pt x="1466" y="2299"/>
                      <a:pt x="1754" y="2170"/>
                      <a:pt x="1962" y="1962"/>
                    </a:cubicBezTo>
                    <a:cubicBezTo>
                      <a:pt x="2170" y="1754"/>
                      <a:pt x="2298" y="1467"/>
                      <a:pt x="2298" y="1149"/>
                    </a:cubicBezTo>
                    <a:cubicBezTo>
                      <a:pt x="2270" y="1149"/>
                      <a:pt x="2270" y="1149"/>
                      <a:pt x="2270" y="1149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28" name="Freeform 10"/>
              <p:cNvSpPr>
                <a:spLocks noEditPoints="1"/>
              </p:cNvSpPr>
              <p:nvPr/>
            </p:nvSpPr>
            <p:spPr bwMode="auto">
              <a:xfrm>
                <a:off x="5428184" y="5381018"/>
                <a:ext cx="11958" cy="7972"/>
              </a:xfrm>
              <a:custGeom>
                <a:avLst/>
                <a:gdLst>
                  <a:gd name="T0" fmla="*/ 8 w 9"/>
                  <a:gd name="T1" fmla="*/ 6 h 6"/>
                  <a:gd name="T2" fmla="*/ 9 w 9"/>
                  <a:gd name="T3" fmla="*/ 6 h 6"/>
                  <a:gd name="T4" fmla="*/ 8 w 9"/>
                  <a:gd name="T5" fmla="*/ 6 h 6"/>
                  <a:gd name="T6" fmla="*/ 8 w 9"/>
                  <a:gd name="T7" fmla="*/ 5 h 6"/>
                  <a:gd name="T8" fmla="*/ 8 w 9"/>
                  <a:gd name="T9" fmla="*/ 5 h 6"/>
                  <a:gd name="T10" fmla="*/ 8 w 9"/>
                  <a:gd name="T11" fmla="*/ 5 h 6"/>
                  <a:gd name="T12" fmla="*/ 2 w 9"/>
                  <a:gd name="T13" fmla="*/ 1 h 6"/>
                  <a:gd name="T14" fmla="*/ 8 w 9"/>
                  <a:gd name="T15" fmla="*/ 5 h 6"/>
                  <a:gd name="T16" fmla="*/ 2 w 9"/>
                  <a:gd name="T17" fmla="*/ 1 h 6"/>
                  <a:gd name="T18" fmla="*/ 2 w 9"/>
                  <a:gd name="T19" fmla="*/ 1 h 6"/>
                  <a:gd name="T20" fmla="*/ 2 w 9"/>
                  <a:gd name="T21" fmla="*/ 1 h 6"/>
                  <a:gd name="T22" fmla="*/ 2 w 9"/>
                  <a:gd name="T23" fmla="*/ 1 h 6"/>
                  <a:gd name="T24" fmla="*/ 1 w 9"/>
                  <a:gd name="T25" fmla="*/ 1 h 6"/>
                  <a:gd name="T26" fmla="*/ 2 w 9"/>
                  <a:gd name="T27" fmla="*/ 1 h 6"/>
                  <a:gd name="T28" fmla="*/ 1 w 9"/>
                  <a:gd name="T29" fmla="*/ 1 h 6"/>
                  <a:gd name="T30" fmla="*/ 1 w 9"/>
                  <a:gd name="T31" fmla="*/ 0 h 6"/>
                  <a:gd name="T32" fmla="*/ 1 w 9"/>
                  <a:gd name="T33" fmla="*/ 0 h 6"/>
                  <a:gd name="T34" fmla="*/ 1 w 9"/>
                  <a:gd name="T35" fmla="*/ 0 h 6"/>
                  <a:gd name="T36" fmla="*/ 0 w 9"/>
                  <a:gd name="T37" fmla="*/ 0 h 6"/>
                  <a:gd name="T38" fmla="*/ 0 w 9"/>
                  <a:gd name="T39" fmla="*/ 0 h 6"/>
                  <a:gd name="T40" fmla="*/ 0 w 9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6">
                    <a:moveTo>
                      <a:pt x="8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8" y="6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2" y="1"/>
                    </a:moveTo>
                    <a:cubicBezTo>
                      <a:pt x="4" y="3"/>
                      <a:pt x="6" y="4"/>
                      <a:pt x="8" y="5"/>
                    </a:cubicBezTo>
                    <a:cubicBezTo>
                      <a:pt x="6" y="4"/>
                      <a:pt x="4" y="3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29" name="Oval 38"/>
              <p:cNvSpPr>
                <a:spLocks noChangeArrowheads="1"/>
              </p:cNvSpPr>
              <p:nvPr/>
            </p:nvSpPr>
            <p:spPr bwMode="auto">
              <a:xfrm>
                <a:off x="6932189" y="5040889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0" name="Oval 40"/>
              <p:cNvSpPr>
                <a:spLocks noChangeArrowheads="1"/>
              </p:cNvSpPr>
              <p:nvPr/>
            </p:nvSpPr>
            <p:spPr bwMode="auto">
              <a:xfrm>
                <a:off x="6841842" y="5210954"/>
                <a:ext cx="11958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2" name="Oval 42"/>
              <p:cNvSpPr>
                <a:spLocks noChangeArrowheads="1"/>
              </p:cNvSpPr>
              <p:nvPr/>
            </p:nvSpPr>
            <p:spPr bwMode="auto">
              <a:xfrm>
                <a:off x="6738209" y="5111307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3" name="Oval 43"/>
              <p:cNvSpPr>
                <a:spLocks noChangeArrowheads="1"/>
              </p:cNvSpPr>
              <p:nvPr/>
            </p:nvSpPr>
            <p:spPr bwMode="auto">
              <a:xfrm>
                <a:off x="6655834" y="5191024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4" name="Oval 44"/>
              <p:cNvSpPr>
                <a:spLocks noChangeArrowheads="1"/>
              </p:cNvSpPr>
              <p:nvPr/>
            </p:nvSpPr>
            <p:spPr bwMode="auto">
              <a:xfrm>
                <a:off x="6638562" y="5159137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5" name="Oval 45"/>
              <p:cNvSpPr>
                <a:spLocks noChangeArrowheads="1"/>
              </p:cNvSpPr>
              <p:nvPr/>
            </p:nvSpPr>
            <p:spPr bwMode="auto">
              <a:xfrm>
                <a:off x="6582760" y="5226897"/>
                <a:ext cx="7972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6" name="Oval 46"/>
              <p:cNvSpPr>
                <a:spLocks noChangeArrowheads="1"/>
              </p:cNvSpPr>
              <p:nvPr/>
            </p:nvSpPr>
            <p:spPr bwMode="auto">
              <a:xfrm>
                <a:off x="6566817" y="5083405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7" name="Oval 47"/>
              <p:cNvSpPr>
                <a:spLocks noChangeArrowheads="1"/>
              </p:cNvSpPr>
              <p:nvPr/>
            </p:nvSpPr>
            <p:spPr bwMode="auto">
              <a:xfrm>
                <a:off x="6505700" y="5269413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8" name="Oval 48"/>
              <p:cNvSpPr>
                <a:spLocks noChangeArrowheads="1"/>
              </p:cNvSpPr>
              <p:nvPr/>
            </p:nvSpPr>
            <p:spPr bwMode="auto">
              <a:xfrm>
                <a:off x="6445912" y="5160466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39" name="Oval 49"/>
              <p:cNvSpPr>
                <a:spLocks noChangeArrowheads="1"/>
              </p:cNvSpPr>
              <p:nvPr/>
            </p:nvSpPr>
            <p:spPr bwMode="auto">
              <a:xfrm>
                <a:off x="6378152" y="5098020"/>
                <a:ext cx="15944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0" name="Oval 50"/>
              <p:cNvSpPr>
                <a:spLocks noChangeArrowheads="1"/>
              </p:cNvSpPr>
              <p:nvPr/>
            </p:nvSpPr>
            <p:spPr bwMode="auto">
              <a:xfrm>
                <a:off x="6306406" y="5276056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1" name="Oval 51"/>
              <p:cNvSpPr>
                <a:spLocks noChangeArrowheads="1"/>
              </p:cNvSpPr>
              <p:nvPr/>
            </p:nvSpPr>
            <p:spPr bwMode="auto">
              <a:xfrm>
                <a:off x="6253261" y="5396961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2" name="Oval 52"/>
              <p:cNvSpPr>
                <a:spLocks noChangeArrowheads="1"/>
              </p:cNvSpPr>
              <p:nvPr/>
            </p:nvSpPr>
            <p:spPr bwMode="auto">
              <a:xfrm>
                <a:off x="6076554" y="5064805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3" name="Oval 53"/>
              <p:cNvSpPr>
                <a:spLocks noChangeArrowheads="1"/>
              </p:cNvSpPr>
              <p:nvPr/>
            </p:nvSpPr>
            <p:spPr bwMode="auto">
              <a:xfrm>
                <a:off x="6059281" y="5293328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4" name="Oval 54"/>
              <p:cNvSpPr>
                <a:spLocks noChangeArrowheads="1"/>
              </p:cNvSpPr>
              <p:nvPr/>
            </p:nvSpPr>
            <p:spPr bwMode="auto">
              <a:xfrm>
                <a:off x="5950334" y="5299972"/>
                <a:ext cx="6643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5" name="Oval 55"/>
              <p:cNvSpPr>
                <a:spLocks noChangeArrowheads="1"/>
              </p:cNvSpPr>
              <p:nvPr/>
            </p:nvSpPr>
            <p:spPr bwMode="auto">
              <a:xfrm>
                <a:off x="5911804" y="5349131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6" name="Oval 56"/>
              <p:cNvSpPr>
                <a:spLocks noChangeArrowheads="1"/>
              </p:cNvSpPr>
              <p:nvPr/>
            </p:nvSpPr>
            <p:spPr bwMode="auto">
              <a:xfrm>
                <a:off x="5871945" y="5226897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7" name="Oval 57"/>
              <p:cNvSpPr>
                <a:spLocks noChangeArrowheads="1"/>
              </p:cNvSpPr>
              <p:nvPr/>
            </p:nvSpPr>
            <p:spPr bwMode="auto">
              <a:xfrm>
                <a:off x="5808171" y="5366403"/>
                <a:ext cx="2657" cy="26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8" name="Oval 58"/>
              <p:cNvSpPr>
                <a:spLocks noChangeArrowheads="1"/>
              </p:cNvSpPr>
              <p:nvPr/>
            </p:nvSpPr>
            <p:spPr bwMode="auto">
              <a:xfrm>
                <a:off x="5794885" y="5412905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49" name="Oval 59"/>
              <p:cNvSpPr>
                <a:spLocks noChangeArrowheads="1"/>
              </p:cNvSpPr>
              <p:nvPr/>
            </p:nvSpPr>
            <p:spPr bwMode="auto">
              <a:xfrm>
                <a:off x="5743069" y="5400947"/>
                <a:ext cx="5315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0" name="Oval 60"/>
              <p:cNvSpPr>
                <a:spLocks noChangeArrowheads="1"/>
              </p:cNvSpPr>
              <p:nvPr/>
            </p:nvSpPr>
            <p:spPr bwMode="auto">
              <a:xfrm>
                <a:off x="5664680" y="5250812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1" name="Oval 107"/>
              <p:cNvSpPr>
                <a:spLocks noChangeArrowheads="1"/>
              </p:cNvSpPr>
              <p:nvPr/>
            </p:nvSpPr>
            <p:spPr bwMode="auto">
              <a:xfrm>
                <a:off x="7325462" y="4574542"/>
                <a:ext cx="5315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2" name="Oval 108"/>
              <p:cNvSpPr>
                <a:spLocks noChangeArrowheads="1"/>
              </p:cNvSpPr>
              <p:nvPr/>
            </p:nvSpPr>
            <p:spPr bwMode="auto">
              <a:xfrm>
                <a:off x="7231129" y="4648945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3" name="Oval 109"/>
              <p:cNvSpPr>
                <a:spLocks noChangeArrowheads="1"/>
              </p:cNvSpPr>
              <p:nvPr/>
            </p:nvSpPr>
            <p:spPr bwMode="auto">
              <a:xfrm>
                <a:off x="7140783" y="4579856"/>
                <a:ext cx="10629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4" name="Oval 110"/>
              <p:cNvSpPr>
                <a:spLocks noChangeArrowheads="1"/>
              </p:cNvSpPr>
              <p:nvPr/>
            </p:nvSpPr>
            <p:spPr bwMode="auto">
              <a:xfrm>
                <a:off x="7025192" y="4561255"/>
                <a:ext cx="6643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5" name="Oval 111"/>
              <p:cNvSpPr>
                <a:spLocks noChangeArrowheads="1"/>
              </p:cNvSpPr>
              <p:nvPr/>
            </p:nvSpPr>
            <p:spPr bwMode="auto">
              <a:xfrm>
                <a:off x="6990648" y="4583842"/>
                <a:ext cx="2657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6" name="Oval 112"/>
              <p:cNvSpPr>
                <a:spLocks noChangeArrowheads="1"/>
              </p:cNvSpPr>
              <p:nvPr/>
            </p:nvSpPr>
            <p:spPr bwMode="auto">
              <a:xfrm>
                <a:off x="6958761" y="4598457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7" name="Oval 113"/>
              <p:cNvSpPr>
                <a:spLocks noChangeArrowheads="1"/>
              </p:cNvSpPr>
              <p:nvPr/>
            </p:nvSpPr>
            <p:spPr bwMode="auto">
              <a:xfrm>
                <a:off x="6831213" y="4590485"/>
                <a:ext cx="9300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8" name="Oval 115"/>
              <p:cNvSpPr>
                <a:spLocks noChangeArrowheads="1"/>
              </p:cNvSpPr>
              <p:nvPr/>
            </p:nvSpPr>
            <p:spPr bwMode="auto">
              <a:xfrm>
                <a:off x="6779397" y="4557270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59" name="Oval 125"/>
              <p:cNvSpPr>
                <a:spLocks noChangeArrowheads="1"/>
              </p:cNvSpPr>
              <p:nvPr/>
            </p:nvSpPr>
            <p:spPr bwMode="auto">
              <a:xfrm>
                <a:off x="6253261" y="4581185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0" name="Oval 133"/>
              <p:cNvSpPr>
                <a:spLocks noChangeArrowheads="1"/>
              </p:cNvSpPr>
              <p:nvPr/>
            </p:nvSpPr>
            <p:spPr bwMode="auto">
              <a:xfrm>
                <a:off x="5911804" y="4533354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1" name="Oval 135"/>
              <p:cNvSpPr>
                <a:spLocks noChangeArrowheads="1"/>
              </p:cNvSpPr>
              <p:nvPr/>
            </p:nvSpPr>
            <p:spPr bwMode="auto">
              <a:xfrm>
                <a:off x="5808171" y="4549298"/>
                <a:ext cx="2657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2" name="Oval 136"/>
              <p:cNvSpPr>
                <a:spLocks noChangeArrowheads="1"/>
              </p:cNvSpPr>
              <p:nvPr/>
            </p:nvSpPr>
            <p:spPr bwMode="auto">
              <a:xfrm>
                <a:off x="5794885" y="4595800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3" name="Oval 137"/>
              <p:cNvSpPr>
                <a:spLocks noChangeArrowheads="1"/>
              </p:cNvSpPr>
              <p:nvPr/>
            </p:nvSpPr>
            <p:spPr bwMode="auto">
              <a:xfrm>
                <a:off x="5743069" y="4585171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4" name="Oval 140"/>
              <p:cNvSpPr>
                <a:spLocks noChangeArrowheads="1"/>
              </p:cNvSpPr>
              <p:nvPr/>
            </p:nvSpPr>
            <p:spPr bwMode="auto">
              <a:xfrm>
                <a:off x="5513216" y="4308816"/>
                <a:ext cx="15944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5" name="Oval 141"/>
              <p:cNvSpPr>
                <a:spLocks noChangeArrowheads="1"/>
              </p:cNvSpPr>
              <p:nvPr/>
            </p:nvSpPr>
            <p:spPr bwMode="auto">
              <a:xfrm>
                <a:off x="5445456" y="4279587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6" name="Oval 142"/>
              <p:cNvSpPr>
                <a:spLocks noChangeArrowheads="1"/>
              </p:cNvSpPr>
              <p:nvPr/>
            </p:nvSpPr>
            <p:spPr bwMode="auto">
              <a:xfrm>
                <a:off x="5441470" y="4290216"/>
                <a:ext cx="7972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7" name="Oval 143"/>
              <p:cNvSpPr>
                <a:spLocks noChangeArrowheads="1"/>
              </p:cNvSpPr>
              <p:nvPr/>
            </p:nvSpPr>
            <p:spPr bwMode="auto">
              <a:xfrm>
                <a:off x="5453428" y="4456294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8" name="Oval 144"/>
              <p:cNvSpPr>
                <a:spLocks noChangeArrowheads="1"/>
              </p:cNvSpPr>
              <p:nvPr/>
            </p:nvSpPr>
            <p:spPr bwMode="auto">
              <a:xfrm>
                <a:off x="5428184" y="4539997"/>
                <a:ext cx="15944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69" name="Oval 145"/>
              <p:cNvSpPr>
                <a:spLocks noChangeArrowheads="1"/>
              </p:cNvSpPr>
              <p:nvPr/>
            </p:nvSpPr>
            <p:spPr bwMode="auto">
              <a:xfrm>
                <a:off x="5353781" y="4484195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0" name="Oval 146"/>
              <p:cNvSpPr>
                <a:spLocks noChangeArrowheads="1"/>
              </p:cNvSpPr>
              <p:nvPr/>
            </p:nvSpPr>
            <p:spPr bwMode="auto">
              <a:xfrm>
                <a:off x="5282035" y="4450979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1" name="Oval 147"/>
              <p:cNvSpPr>
                <a:spLocks noChangeArrowheads="1"/>
              </p:cNvSpPr>
              <p:nvPr/>
            </p:nvSpPr>
            <p:spPr bwMode="auto">
              <a:xfrm>
                <a:off x="5258120" y="4334060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2" name="Oval 148"/>
              <p:cNvSpPr>
                <a:spLocks noChangeArrowheads="1"/>
              </p:cNvSpPr>
              <p:nvPr/>
            </p:nvSpPr>
            <p:spPr bwMode="auto">
              <a:xfrm>
                <a:off x="5228890" y="4427064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3" name="Oval 149"/>
              <p:cNvSpPr>
                <a:spLocks noChangeArrowheads="1"/>
              </p:cNvSpPr>
              <p:nvPr/>
            </p:nvSpPr>
            <p:spPr bwMode="auto">
              <a:xfrm>
                <a:off x="5206304" y="4319445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4" name="Oval 150"/>
              <p:cNvSpPr>
                <a:spLocks noChangeArrowheads="1"/>
              </p:cNvSpPr>
              <p:nvPr/>
            </p:nvSpPr>
            <p:spPr bwMode="auto">
              <a:xfrm>
                <a:off x="5146516" y="4380562"/>
                <a:ext cx="17272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5" name="Oval 151"/>
              <p:cNvSpPr>
                <a:spLocks noChangeArrowheads="1"/>
              </p:cNvSpPr>
              <p:nvPr/>
            </p:nvSpPr>
            <p:spPr bwMode="auto">
              <a:xfrm>
                <a:off x="4993724" y="4330075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6" name="Oval 152"/>
              <p:cNvSpPr>
                <a:spLocks noChangeArrowheads="1"/>
              </p:cNvSpPr>
              <p:nvPr/>
            </p:nvSpPr>
            <p:spPr bwMode="auto">
              <a:xfrm>
                <a:off x="4944564" y="4599786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7" name="Oval 153"/>
              <p:cNvSpPr>
                <a:spLocks noChangeArrowheads="1"/>
              </p:cNvSpPr>
              <p:nvPr/>
            </p:nvSpPr>
            <p:spPr bwMode="auto">
              <a:xfrm>
                <a:off x="4887434" y="4557270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8" name="Oval 154"/>
              <p:cNvSpPr>
                <a:spLocks noChangeArrowheads="1"/>
              </p:cNvSpPr>
              <p:nvPr/>
            </p:nvSpPr>
            <p:spPr bwMode="auto">
              <a:xfrm>
                <a:off x="4840932" y="4642302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79" name="Oval 177"/>
              <p:cNvSpPr>
                <a:spLocks noChangeArrowheads="1"/>
              </p:cNvSpPr>
              <p:nvPr/>
            </p:nvSpPr>
            <p:spPr bwMode="auto">
              <a:xfrm>
                <a:off x="7126168" y="4842924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0" name="Oval 178"/>
              <p:cNvSpPr>
                <a:spLocks noChangeArrowheads="1"/>
              </p:cNvSpPr>
              <p:nvPr/>
            </p:nvSpPr>
            <p:spPr bwMode="auto">
              <a:xfrm>
                <a:off x="7025192" y="5010331"/>
                <a:ext cx="6643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1" name="Oval 179"/>
              <p:cNvSpPr>
                <a:spLocks noChangeArrowheads="1"/>
              </p:cNvSpPr>
              <p:nvPr/>
            </p:nvSpPr>
            <p:spPr bwMode="auto">
              <a:xfrm>
                <a:off x="7050436" y="4820338"/>
                <a:ext cx="15944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2" name="Oval 180"/>
              <p:cNvSpPr>
                <a:spLocks noChangeArrowheads="1"/>
              </p:cNvSpPr>
              <p:nvPr/>
            </p:nvSpPr>
            <p:spPr bwMode="auto">
              <a:xfrm>
                <a:off x="6990648" y="5032918"/>
                <a:ext cx="2657" cy="26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3" name="Oval 181"/>
              <p:cNvSpPr>
                <a:spLocks noChangeArrowheads="1"/>
              </p:cNvSpPr>
              <p:nvPr/>
            </p:nvSpPr>
            <p:spPr bwMode="auto">
              <a:xfrm>
                <a:off x="6958761" y="5046204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4" name="Oval 182"/>
              <p:cNvSpPr>
                <a:spLocks noChangeArrowheads="1"/>
              </p:cNvSpPr>
              <p:nvPr/>
            </p:nvSpPr>
            <p:spPr bwMode="auto">
              <a:xfrm>
                <a:off x="6932189" y="4672860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5" name="Oval 183"/>
              <p:cNvSpPr>
                <a:spLocks noChangeArrowheads="1"/>
              </p:cNvSpPr>
              <p:nvPr/>
            </p:nvSpPr>
            <p:spPr bwMode="auto">
              <a:xfrm>
                <a:off x="6831213" y="5039561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6" name="Oval 184"/>
              <p:cNvSpPr>
                <a:spLocks noChangeArrowheads="1"/>
              </p:cNvSpPr>
              <p:nvPr/>
            </p:nvSpPr>
            <p:spPr bwMode="auto">
              <a:xfrm>
                <a:off x="6841842" y="4842924"/>
                <a:ext cx="11958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7" name="Oval 185"/>
              <p:cNvSpPr>
                <a:spLocks noChangeArrowheads="1"/>
              </p:cNvSpPr>
              <p:nvPr/>
            </p:nvSpPr>
            <p:spPr bwMode="auto">
              <a:xfrm>
                <a:off x="6779397" y="5007674"/>
                <a:ext cx="13286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8" name="Oval 186"/>
              <p:cNvSpPr>
                <a:spLocks noChangeArrowheads="1"/>
              </p:cNvSpPr>
              <p:nvPr/>
            </p:nvSpPr>
            <p:spPr bwMode="auto">
              <a:xfrm>
                <a:off x="6738209" y="4743277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89" name="Oval 187"/>
              <p:cNvSpPr>
                <a:spLocks noChangeArrowheads="1"/>
              </p:cNvSpPr>
              <p:nvPr/>
            </p:nvSpPr>
            <p:spPr bwMode="auto">
              <a:xfrm>
                <a:off x="6655834" y="4822995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0" name="Oval 188"/>
              <p:cNvSpPr>
                <a:spLocks noChangeArrowheads="1"/>
              </p:cNvSpPr>
              <p:nvPr/>
            </p:nvSpPr>
            <p:spPr bwMode="auto">
              <a:xfrm>
                <a:off x="6582760" y="4858868"/>
                <a:ext cx="7972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1" name="Oval 189"/>
              <p:cNvSpPr>
                <a:spLocks noChangeArrowheads="1"/>
              </p:cNvSpPr>
              <p:nvPr/>
            </p:nvSpPr>
            <p:spPr bwMode="auto">
              <a:xfrm>
                <a:off x="6566817" y="4715376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2" name="Oval 190"/>
              <p:cNvSpPr>
                <a:spLocks noChangeArrowheads="1"/>
              </p:cNvSpPr>
              <p:nvPr/>
            </p:nvSpPr>
            <p:spPr bwMode="auto">
              <a:xfrm>
                <a:off x="6505700" y="4901384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3" name="Oval 191"/>
              <p:cNvSpPr>
                <a:spLocks noChangeArrowheads="1"/>
              </p:cNvSpPr>
              <p:nvPr/>
            </p:nvSpPr>
            <p:spPr bwMode="auto">
              <a:xfrm>
                <a:off x="6253261" y="5028932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4" name="Oval 192"/>
              <p:cNvSpPr>
                <a:spLocks noChangeArrowheads="1"/>
              </p:cNvSpPr>
              <p:nvPr/>
            </p:nvSpPr>
            <p:spPr bwMode="auto">
              <a:xfrm>
                <a:off x="6198787" y="4822995"/>
                <a:ext cx="10629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5" name="Oval 193"/>
              <p:cNvSpPr>
                <a:spLocks noChangeArrowheads="1"/>
              </p:cNvSpPr>
              <p:nvPr/>
            </p:nvSpPr>
            <p:spPr bwMode="auto">
              <a:xfrm>
                <a:off x="6160257" y="4819009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6" name="Oval 194"/>
              <p:cNvSpPr>
                <a:spLocks noChangeArrowheads="1"/>
              </p:cNvSpPr>
              <p:nvPr/>
            </p:nvSpPr>
            <p:spPr bwMode="auto">
              <a:xfrm>
                <a:off x="6128370" y="4828309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7" name="Oval 195"/>
              <p:cNvSpPr>
                <a:spLocks noChangeArrowheads="1"/>
              </p:cNvSpPr>
              <p:nvPr/>
            </p:nvSpPr>
            <p:spPr bwMode="auto">
              <a:xfrm>
                <a:off x="6076554" y="4696775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8" name="Oval 196"/>
              <p:cNvSpPr>
                <a:spLocks noChangeArrowheads="1"/>
              </p:cNvSpPr>
              <p:nvPr/>
            </p:nvSpPr>
            <p:spPr bwMode="auto">
              <a:xfrm>
                <a:off x="6059281" y="4925299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199" name="Oval 197"/>
              <p:cNvSpPr>
                <a:spLocks noChangeArrowheads="1"/>
              </p:cNvSpPr>
              <p:nvPr/>
            </p:nvSpPr>
            <p:spPr bwMode="auto">
              <a:xfrm>
                <a:off x="6015437" y="4780479"/>
                <a:ext cx="17272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0" name="Oval 198"/>
              <p:cNvSpPr>
                <a:spLocks noChangeArrowheads="1"/>
              </p:cNvSpPr>
              <p:nvPr/>
            </p:nvSpPr>
            <p:spPr bwMode="auto">
              <a:xfrm>
                <a:off x="5950334" y="4931942"/>
                <a:ext cx="6643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1" name="Oval 199"/>
              <p:cNvSpPr>
                <a:spLocks noChangeArrowheads="1"/>
              </p:cNvSpPr>
              <p:nvPr/>
            </p:nvSpPr>
            <p:spPr bwMode="auto">
              <a:xfrm>
                <a:off x="5911804" y="4981101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2" name="Oval 200"/>
              <p:cNvSpPr>
                <a:spLocks noChangeArrowheads="1"/>
              </p:cNvSpPr>
              <p:nvPr/>
            </p:nvSpPr>
            <p:spPr bwMode="auto">
              <a:xfrm>
                <a:off x="5871945" y="4858868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3" name="Oval 201"/>
              <p:cNvSpPr>
                <a:spLocks noChangeArrowheads="1"/>
              </p:cNvSpPr>
              <p:nvPr/>
            </p:nvSpPr>
            <p:spPr bwMode="auto">
              <a:xfrm>
                <a:off x="5794885" y="5043547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4" name="Oval 202"/>
              <p:cNvSpPr>
                <a:spLocks noChangeArrowheads="1"/>
              </p:cNvSpPr>
              <p:nvPr/>
            </p:nvSpPr>
            <p:spPr bwMode="auto">
              <a:xfrm>
                <a:off x="5743069" y="5032918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5" name="Oval 203"/>
              <p:cNvSpPr>
                <a:spLocks noChangeArrowheads="1"/>
              </p:cNvSpPr>
              <p:nvPr/>
            </p:nvSpPr>
            <p:spPr bwMode="auto">
              <a:xfrm>
                <a:off x="5664680" y="4884112"/>
                <a:ext cx="15944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6" name="Oval 204"/>
              <p:cNvSpPr>
                <a:spLocks noChangeArrowheads="1"/>
              </p:cNvSpPr>
              <p:nvPr/>
            </p:nvSpPr>
            <p:spPr bwMode="auto">
              <a:xfrm>
                <a:off x="5586291" y="4728662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7" name="Oval 206"/>
              <p:cNvSpPr>
                <a:spLocks noChangeArrowheads="1"/>
              </p:cNvSpPr>
              <p:nvPr/>
            </p:nvSpPr>
            <p:spPr bwMode="auto">
              <a:xfrm>
                <a:off x="5513216" y="4756563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8" name="Oval 207"/>
              <p:cNvSpPr>
                <a:spLocks noChangeArrowheads="1"/>
              </p:cNvSpPr>
              <p:nvPr/>
            </p:nvSpPr>
            <p:spPr bwMode="auto">
              <a:xfrm>
                <a:off x="5445456" y="4727333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09" name="Oval 208"/>
              <p:cNvSpPr>
                <a:spLocks noChangeArrowheads="1"/>
              </p:cNvSpPr>
              <p:nvPr/>
            </p:nvSpPr>
            <p:spPr bwMode="auto">
              <a:xfrm>
                <a:off x="5441470" y="4737962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0" name="Oval 209"/>
              <p:cNvSpPr>
                <a:spLocks noChangeArrowheads="1"/>
              </p:cNvSpPr>
              <p:nvPr/>
            </p:nvSpPr>
            <p:spPr bwMode="auto">
              <a:xfrm>
                <a:off x="5453428" y="4904041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1" name="Oval 210"/>
              <p:cNvSpPr>
                <a:spLocks noChangeArrowheads="1"/>
              </p:cNvSpPr>
              <p:nvPr/>
            </p:nvSpPr>
            <p:spPr bwMode="auto">
              <a:xfrm>
                <a:off x="5428184" y="4987744"/>
                <a:ext cx="15944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2" name="Oval 211"/>
              <p:cNvSpPr>
                <a:spLocks noChangeArrowheads="1"/>
              </p:cNvSpPr>
              <p:nvPr/>
            </p:nvSpPr>
            <p:spPr bwMode="auto">
              <a:xfrm>
                <a:off x="5353781" y="4931942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3" name="Oval 212"/>
              <p:cNvSpPr>
                <a:spLocks noChangeArrowheads="1"/>
              </p:cNvSpPr>
              <p:nvPr/>
            </p:nvSpPr>
            <p:spPr bwMode="auto">
              <a:xfrm>
                <a:off x="5282035" y="4898726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4" name="Oval 242"/>
              <p:cNvSpPr>
                <a:spLocks noChangeArrowheads="1"/>
              </p:cNvSpPr>
              <p:nvPr/>
            </p:nvSpPr>
            <p:spPr bwMode="auto">
              <a:xfrm>
                <a:off x="4798415" y="3583387"/>
                <a:ext cx="1329" cy="26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5" name="Oval 243"/>
              <p:cNvSpPr>
                <a:spLocks noChangeArrowheads="1"/>
              </p:cNvSpPr>
              <p:nvPr/>
            </p:nvSpPr>
            <p:spPr bwMode="auto">
              <a:xfrm>
                <a:off x="4886105" y="3661775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6" name="Oval 244"/>
              <p:cNvSpPr>
                <a:spLocks noChangeArrowheads="1"/>
              </p:cNvSpPr>
              <p:nvPr/>
            </p:nvSpPr>
            <p:spPr bwMode="auto">
              <a:xfrm>
                <a:off x="4980437" y="3734850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7" name="Oval 245"/>
              <p:cNvSpPr>
                <a:spLocks noChangeArrowheads="1"/>
              </p:cNvSpPr>
              <p:nvPr/>
            </p:nvSpPr>
            <p:spPr bwMode="auto">
              <a:xfrm>
                <a:off x="4967151" y="3502340"/>
                <a:ext cx="13286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8" name="Oval 246"/>
              <p:cNvSpPr>
                <a:spLocks noChangeArrowheads="1"/>
              </p:cNvSpPr>
              <p:nvPr/>
            </p:nvSpPr>
            <p:spPr bwMode="auto">
              <a:xfrm>
                <a:off x="5065469" y="3667090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19" name="Oval 247"/>
              <p:cNvSpPr>
                <a:spLocks noChangeArrowheads="1"/>
              </p:cNvSpPr>
              <p:nvPr/>
            </p:nvSpPr>
            <p:spPr bwMode="auto">
              <a:xfrm>
                <a:off x="5076098" y="3481082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0" name="Oval 248"/>
              <p:cNvSpPr>
                <a:spLocks noChangeArrowheads="1"/>
              </p:cNvSpPr>
              <p:nvPr/>
            </p:nvSpPr>
            <p:spPr bwMode="auto">
              <a:xfrm>
                <a:off x="5185045" y="3647161"/>
                <a:ext cx="6643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1" name="Oval 249"/>
              <p:cNvSpPr>
                <a:spLocks noChangeArrowheads="1"/>
              </p:cNvSpPr>
              <p:nvPr/>
            </p:nvSpPr>
            <p:spPr bwMode="auto">
              <a:xfrm>
                <a:off x="5150501" y="3458496"/>
                <a:ext cx="15944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2" name="Oval 250"/>
              <p:cNvSpPr>
                <a:spLocks noChangeArrowheads="1"/>
              </p:cNvSpPr>
              <p:nvPr/>
            </p:nvSpPr>
            <p:spPr bwMode="auto">
              <a:xfrm>
                <a:off x="5223576" y="3671076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3" name="Oval 251"/>
              <p:cNvSpPr>
                <a:spLocks noChangeArrowheads="1"/>
              </p:cNvSpPr>
              <p:nvPr/>
            </p:nvSpPr>
            <p:spPr bwMode="auto">
              <a:xfrm>
                <a:off x="5246162" y="3684362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4" name="Oval 252"/>
              <p:cNvSpPr>
                <a:spLocks noChangeArrowheads="1"/>
              </p:cNvSpPr>
              <p:nvPr/>
            </p:nvSpPr>
            <p:spPr bwMode="auto">
              <a:xfrm>
                <a:off x="5376368" y="3677719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5" name="Oval 253"/>
              <p:cNvSpPr>
                <a:spLocks noChangeArrowheads="1"/>
              </p:cNvSpPr>
              <p:nvPr/>
            </p:nvSpPr>
            <p:spPr bwMode="auto">
              <a:xfrm>
                <a:off x="5363081" y="3481082"/>
                <a:ext cx="11958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6" name="Oval 254"/>
              <p:cNvSpPr>
                <a:spLocks noChangeArrowheads="1"/>
              </p:cNvSpPr>
              <p:nvPr/>
            </p:nvSpPr>
            <p:spPr bwMode="auto">
              <a:xfrm>
                <a:off x="5424198" y="3644503"/>
                <a:ext cx="13286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7" name="Oval 255"/>
              <p:cNvSpPr>
                <a:spLocks noChangeArrowheads="1"/>
              </p:cNvSpPr>
              <p:nvPr/>
            </p:nvSpPr>
            <p:spPr bwMode="auto">
              <a:xfrm>
                <a:off x="5464057" y="3381435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8" name="Oval 256"/>
              <p:cNvSpPr>
                <a:spLocks noChangeArrowheads="1"/>
              </p:cNvSpPr>
              <p:nvPr/>
            </p:nvSpPr>
            <p:spPr bwMode="auto">
              <a:xfrm>
                <a:off x="5555732" y="3461153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29" name="Oval 257"/>
              <p:cNvSpPr>
                <a:spLocks noChangeArrowheads="1"/>
              </p:cNvSpPr>
              <p:nvPr/>
            </p:nvSpPr>
            <p:spPr bwMode="auto">
              <a:xfrm>
                <a:off x="5562375" y="3429266"/>
                <a:ext cx="17272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0" name="Oval 258"/>
              <p:cNvSpPr>
                <a:spLocks noChangeArrowheads="1"/>
              </p:cNvSpPr>
              <p:nvPr/>
            </p:nvSpPr>
            <p:spPr bwMode="auto">
              <a:xfrm>
                <a:off x="5626149" y="3497026"/>
                <a:ext cx="7972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1" name="Oval 259"/>
              <p:cNvSpPr>
                <a:spLocks noChangeArrowheads="1"/>
              </p:cNvSpPr>
              <p:nvPr/>
            </p:nvSpPr>
            <p:spPr bwMode="auto">
              <a:xfrm>
                <a:off x="5642093" y="3353534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2" name="Oval 261"/>
              <p:cNvSpPr>
                <a:spLocks noChangeArrowheads="1"/>
              </p:cNvSpPr>
              <p:nvPr/>
            </p:nvSpPr>
            <p:spPr bwMode="auto">
              <a:xfrm>
                <a:off x="5760340" y="3430595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3" name="Oval 262"/>
              <p:cNvSpPr>
                <a:spLocks noChangeArrowheads="1"/>
              </p:cNvSpPr>
              <p:nvPr/>
            </p:nvSpPr>
            <p:spPr bwMode="auto">
              <a:xfrm>
                <a:off x="5822786" y="3368149"/>
                <a:ext cx="15944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4" name="Oval 263"/>
              <p:cNvSpPr>
                <a:spLocks noChangeArrowheads="1"/>
              </p:cNvSpPr>
              <p:nvPr/>
            </p:nvSpPr>
            <p:spPr bwMode="auto">
              <a:xfrm>
                <a:off x="6132356" y="3334934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5" name="Oval 264"/>
              <p:cNvSpPr>
                <a:spLocks noChangeArrowheads="1"/>
              </p:cNvSpPr>
              <p:nvPr/>
            </p:nvSpPr>
            <p:spPr bwMode="auto">
              <a:xfrm>
                <a:off x="6340950" y="3497026"/>
                <a:ext cx="3986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6" name="Oval 271"/>
              <p:cNvSpPr>
                <a:spLocks noChangeArrowheads="1"/>
              </p:cNvSpPr>
              <p:nvPr/>
            </p:nvSpPr>
            <p:spPr bwMode="auto">
              <a:xfrm>
                <a:off x="6977362" y="3511641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7" name="Oval 273"/>
              <p:cNvSpPr>
                <a:spLocks noChangeArrowheads="1"/>
              </p:cNvSpPr>
              <p:nvPr/>
            </p:nvSpPr>
            <p:spPr bwMode="auto">
              <a:xfrm>
                <a:off x="7053093" y="3466467"/>
                <a:ext cx="17272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8" name="Oval 300"/>
              <p:cNvSpPr>
                <a:spLocks noChangeArrowheads="1"/>
              </p:cNvSpPr>
              <p:nvPr/>
            </p:nvSpPr>
            <p:spPr bwMode="auto">
              <a:xfrm>
                <a:off x="4672196" y="3934144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39" name="Oval 301"/>
              <p:cNvSpPr>
                <a:spLocks noChangeArrowheads="1"/>
              </p:cNvSpPr>
              <p:nvPr/>
            </p:nvSpPr>
            <p:spPr bwMode="auto">
              <a:xfrm>
                <a:off x="4680168" y="3903585"/>
                <a:ext cx="11958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0" name="Oval 302"/>
              <p:cNvSpPr>
                <a:spLocks noChangeArrowheads="1"/>
              </p:cNvSpPr>
              <p:nvPr/>
            </p:nvSpPr>
            <p:spPr bwMode="auto">
              <a:xfrm>
                <a:off x="4798415" y="4031133"/>
                <a:ext cx="1329" cy="26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1" name="Oval 303"/>
              <p:cNvSpPr>
                <a:spLocks noChangeArrowheads="1"/>
              </p:cNvSpPr>
              <p:nvPr/>
            </p:nvSpPr>
            <p:spPr bwMode="auto">
              <a:xfrm>
                <a:off x="4886105" y="4109522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2" name="Oval 304"/>
              <p:cNvSpPr>
                <a:spLocks noChangeArrowheads="1"/>
              </p:cNvSpPr>
              <p:nvPr/>
            </p:nvSpPr>
            <p:spPr bwMode="auto">
              <a:xfrm>
                <a:off x="4980437" y="4182597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3" name="Oval 305"/>
              <p:cNvSpPr>
                <a:spLocks noChangeArrowheads="1"/>
              </p:cNvSpPr>
              <p:nvPr/>
            </p:nvSpPr>
            <p:spPr bwMode="auto">
              <a:xfrm>
                <a:off x="4967151" y="3950087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4" name="Oval 306"/>
              <p:cNvSpPr>
                <a:spLocks noChangeArrowheads="1"/>
              </p:cNvSpPr>
              <p:nvPr/>
            </p:nvSpPr>
            <p:spPr bwMode="auto">
              <a:xfrm>
                <a:off x="5065469" y="4114837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5" name="Oval 307"/>
              <p:cNvSpPr>
                <a:spLocks noChangeArrowheads="1"/>
              </p:cNvSpPr>
              <p:nvPr/>
            </p:nvSpPr>
            <p:spPr bwMode="auto">
              <a:xfrm>
                <a:off x="5076098" y="3928829"/>
                <a:ext cx="14615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6" name="Oval 308"/>
              <p:cNvSpPr>
                <a:spLocks noChangeArrowheads="1"/>
              </p:cNvSpPr>
              <p:nvPr/>
            </p:nvSpPr>
            <p:spPr bwMode="auto">
              <a:xfrm>
                <a:off x="5185045" y="4096236"/>
                <a:ext cx="6643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7" name="Oval 309"/>
              <p:cNvSpPr>
                <a:spLocks noChangeArrowheads="1"/>
              </p:cNvSpPr>
              <p:nvPr/>
            </p:nvSpPr>
            <p:spPr bwMode="auto">
              <a:xfrm>
                <a:off x="5150501" y="3906243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8" name="Oval 310"/>
              <p:cNvSpPr>
                <a:spLocks noChangeArrowheads="1"/>
              </p:cNvSpPr>
              <p:nvPr/>
            </p:nvSpPr>
            <p:spPr bwMode="auto">
              <a:xfrm>
                <a:off x="5223576" y="4118823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49" name="Oval 311"/>
              <p:cNvSpPr>
                <a:spLocks noChangeArrowheads="1"/>
              </p:cNvSpPr>
              <p:nvPr/>
            </p:nvSpPr>
            <p:spPr bwMode="auto">
              <a:xfrm>
                <a:off x="5275392" y="3758765"/>
                <a:ext cx="9300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0" name="Oval 312"/>
              <p:cNvSpPr>
                <a:spLocks noChangeArrowheads="1"/>
              </p:cNvSpPr>
              <p:nvPr/>
            </p:nvSpPr>
            <p:spPr bwMode="auto">
              <a:xfrm>
                <a:off x="5363081" y="3930158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1" name="Oval 313"/>
              <p:cNvSpPr>
                <a:spLocks noChangeArrowheads="1"/>
              </p:cNvSpPr>
              <p:nvPr/>
            </p:nvSpPr>
            <p:spPr bwMode="auto">
              <a:xfrm>
                <a:off x="5464057" y="3830511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2" name="Oval 314"/>
              <p:cNvSpPr>
                <a:spLocks noChangeArrowheads="1"/>
              </p:cNvSpPr>
              <p:nvPr/>
            </p:nvSpPr>
            <p:spPr bwMode="auto">
              <a:xfrm>
                <a:off x="5555732" y="3908900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3" name="Oval 383"/>
              <p:cNvSpPr>
                <a:spLocks noChangeArrowheads="1"/>
              </p:cNvSpPr>
              <p:nvPr/>
            </p:nvSpPr>
            <p:spPr bwMode="auto">
              <a:xfrm>
                <a:off x="5626149" y="2679921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4" name="Oval 385"/>
              <p:cNvSpPr>
                <a:spLocks noChangeArrowheads="1"/>
              </p:cNvSpPr>
              <p:nvPr/>
            </p:nvSpPr>
            <p:spPr bwMode="auto">
              <a:xfrm>
                <a:off x="5697895" y="2723766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5" name="Oval 386"/>
              <p:cNvSpPr>
                <a:spLocks noChangeArrowheads="1"/>
              </p:cNvSpPr>
              <p:nvPr/>
            </p:nvSpPr>
            <p:spPr bwMode="auto">
              <a:xfrm>
                <a:off x="5760340" y="2613490"/>
                <a:ext cx="10629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6" name="Oval 388"/>
              <p:cNvSpPr>
                <a:spLocks noChangeArrowheads="1"/>
              </p:cNvSpPr>
              <p:nvPr/>
            </p:nvSpPr>
            <p:spPr bwMode="auto">
              <a:xfrm>
                <a:off x="5901175" y="2729080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7" name="Oval 389"/>
              <p:cNvSpPr>
                <a:spLocks noChangeArrowheads="1"/>
              </p:cNvSpPr>
              <p:nvPr/>
            </p:nvSpPr>
            <p:spPr bwMode="auto">
              <a:xfrm>
                <a:off x="5950334" y="2851314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8" name="Oval 390"/>
              <p:cNvSpPr>
                <a:spLocks noChangeArrowheads="1"/>
              </p:cNvSpPr>
              <p:nvPr/>
            </p:nvSpPr>
            <p:spPr bwMode="auto">
              <a:xfrm>
                <a:off x="6007465" y="2645377"/>
                <a:ext cx="10629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59" name="Oval 391"/>
              <p:cNvSpPr>
                <a:spLocks noChangeArrowheads="1"/>
              </p:cNvSpPr>
              <p:nvPr/>
            </p:nvSpPr>
            <p:spPr bwMode="auto">
              <a:xfrm>
                <a:off x="6052638" y="2641391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0" name="Oval 392"/>
              <p:cNvSpPr>
                <a:spLocks noChangeArrowheads="1"/>
              </p:cNvSpPr>
              <p:nvPr/>
            </p:nvSpPr>
            <p:spPr bwMode="auto">
              <a:xfrm>
                <a:off x="6083196" y="2650691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1" name="Oval 393"/>
              <p:cNvSpPr>
                <a:spLocks noChangeArrowheads="1"/>
              </p:cNvSpPr>
              <p:nvPr/>
            </p:nvSpPr>
            <p:spPr bwMode="auto">
              <a:xfrm>
                <a:off x="6132356" y="2519157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2" name="Oval 394"/>
              <p:cNvSpPr>
                <a:spLocks noChangeArrowheads="1"/>
              </p:cNvSpPr>
              <p:nvPr/>
            </p:nvSpPr>
            <p:spPr bwMode="auto">
              <a:xfrm>
                <a:off x="6145642" y="2747681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3" name="Oval 395"/>
              <p:cNvSpPr>
                <a:spLocks noChangeArrowheads="1"/>
              </p:cNvSpPr>
              <p:nvPr/>
            </p:nvSpPr>
            <p:spPr bwMode="auto">
              <a:xfrm>
                <a:off x="6184172" y="2601532"/>
                <a:ext cx="17272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4" name="Oval 396"/>
              <p:cNvSpPr>
                <a:spLocks noChangeArrowheads="1"/>
              </p:cNvSpPr>
              <p:nvPr/>
            </p:nvSpPr>
            <p:spPr bwMode="auto">
              <a:xfrm>
                <a:off x="6259904" y="2754324"/>
                <a:ext cx="6643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5" name="Oval 397"/>
              <p:cNvSpPr>
                <a:spLocks noChangeArrowheads="1"/>
              </p:cNvSpPr>
              <p:nvPr/>
            </p:nvSpPr>
            <p:spPr bwMode="auto">
              <a:xfrm>
                <a:off x="6291791" y="2803483"/>
                <a:ext cx="13286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6" name="Oval 398"/>
              <p:cNvSpPr>
                <a:spLocks noChangeArrowheads="1"/>
              </p:cNvSpPr>
              <p:nvPr/>
            </p:nvSpPr>
            <p:spPr bwMode="auto">
              <a:xfrm>
                <a:off x="6340950" y="2681250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7" name="Oval 399"/>
              <p:cNvSpPr>
                <a:spLocks noChangeArrowheads="1"/>
              </p:cNvSpPr>
              <p:nvPr/>
            </p:nvSpPr>
            <p:spPr bwMode="auto">
              <a:xfrm>
                <a:off x="6406053" y="2819427"/>
                <a:ext cx="2657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8" name="Oval 400"/>
              <p:cNvSpPr>
                <a:spLocks noChangeArrowheads="1"/>
              </p:cNvSpPr>
              <p:nvPr/>
            </p:nvSpPr>
            <p:spPr bwMode="auto">
              <a:xfrm>
                <a:off x="6416682" y="2865929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69" name="Oval 401"/>
              <p:cNvSpPr>
                <a:spLocks noChangeArrowheads="1"/>
              </p:cNvSpPr>
              <p:nvPr/>
            </p:nvSpPr>
            <p:spPr bwMode="auto">
              <a:xfrm>
                <a:off x="6468498" y="2855300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0" name="Oval 407"/>
              <p:cNvSpPr>
                <a:spLocks noChangeArrowheads="1"/>
              </p:cNvSpPr>
              <p:nvPr/>
            </p:nvSpPr>
            <p:spPr bwMode="auto">
              <a:xfrm>
                <a:off x="6754204" y="2726419"/>
                <a:ext cx="9300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1" name="Oval 408"/>
              <p:cNvSpPr>
                <a:spLocks noChangeArrowheads="1"/>
              </p:cNvSpPr>
              <p:nvPr/>
            </p:nvSpPr>
            <p:spPr bwMode="auto">
              <a:xfrm>
                <a:off x="6772804" y="2808793"/>
                <a:ext cx="15944" cy="159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2" name="Oval 409"/>
              <p:cNvSpPr>
                <a:spLocks noChangeArrowheads="1"/>
              </p:cNvSpPr>
              <p:nvPr/>
            </p:nvSpPr>
            <p:spPr bwMode="auto">
              <a:xfrm>
                <a:off x="6852523" y="2754320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3" name="Oval 414"/>
              <p:cNvSpPr>
                <a:spLocks noChangeArrowheads="1"/>
              </p:cNvSpPr>
              <p:nvPr/>
            </p:nvSpPr>
            <p:spPr bwMode="auto">
              <a:xfrm>
                <a:off x="6977415" y="2895154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4" name="Oval 437"/>
              <p:cNvSpPr>
                <a:spLocks noChangeArrowheads="1"/>
              </p:cNvSpPr>
              <p:nvPr/>
            </p:nvSpPr>
            <p:spPr bwMode="auto">
              <a:xfrm>
                <a:off x="4798449" y="3215352"/>
                <a:ext cx="1329" cy="26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5" name="Oval 438"/>
              <p:cNvSpPr>
                <a:spLocks noChangeArrowheads="1"/>
              </p:cNvSpPr>
              <p:nvPr/>
            </p:nvSpPr>
            <p:spPr bwMode="auto">
              <a:xfrm>
                <a:off x="4886139" y="3293741"/>
                <a:ext cx="5315" cy="53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6" name="Oval 439"/>
              <p:cNvSpPr>
                <a:spLocks noChangeArrowheads="1"/>
              </p:cNvSpPr>
              <p:nvPr/>
            </p:nvSpPr>
            <p:spPr bwMode="auto">
              <a:xfrm>
                <a:off x="4980473" y="3366815"/>
                <a:ext cx="5315" cy="53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7" name="Oval 440"/>
              <p:cNvSpPr>
                <a:spLocks noChangeArrowheads="1"/>
              </p:cNvSpPr>
              <p:nvPr/>
            </p:nvSpPr>
            <p:spPr bwMode="auto">
              <a:xfrm>
                <a:off x="4967186" y="3134306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8" name="Oval 441"/>
              <p:cNvSpPr>
                <a:spLocks noChangeArrowheads="1"/>
              </p:cNvSpPr>
              <p:nvPr/>
            </p:nvSpPr>
            <p:spPr bwMode="auto">
              <a:xfrm>
                <a:off x="5464097" y="3013401"/>
                <a:ext cx="14615" cy="159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79" name="Oval 442"/>
              <p:cNvSpPr>
                <a:spLocks noChangeArrowheads="1"/>
              </p:cNvSpPr>
              <p:nvPr/>
            </p:nvSpPr>
            <p:spPr bwMode="auto">
              <a:xfrm>
                <a:off x="5555773" y="3093119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0" name="Oval 443"/>
              <p:cNvSpPr>
                <a:spLocks noChangeArrowheads="1"/>
              </p:cNvSpPr>
              <p:nvPr/>
            </p:nvSpPr>
            <p:spPr bwMode="auto">
              <a:xfrm>
                <a:off x="5562416" y="3061232"/>
                <a:ext cx="17272" cy="159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1" name="Oval 444"/>
              <p:cNvSpPr>
                <a:spLocks noChangeArrowheads="1"/>
              </p:cNvSpPr>
              <p:nvPr/>
            </p:nvSpPr>
            <p:spPr bwMode="auto">
              <a:xfrm>
                <a:off x="5626190" y="3128992"/>
                <a:ext cx="7972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2" name="Oval 445"/>
              <p:cNvSpPr>
                <a:spLocks noChangeArrowheads="1"/>
              </p:cNvSpPr>
              <p:nvPr/>
            </p:nvSpPr>
            <p:spPr bwMode="auto">
              <a:xfrm>
                <a:off x="5642134" y="2985500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3" name="Oval 446"/>
              <p:cNvSpPr>
                <a:spLocks noChangeArrowheads="1"/>
              </p:cNvSpPr>
              <p:nvPr/>
            </p:nvSpPr>
            <p:spPr bwMode="auto">
              <a:xfrm>
                <a:off x="5697937" y="3171508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4" name="Oval 447"/>
              <p:cNvSpPr>
                <a:spLocks noChangeArrowheads="1"/>
              </p:cNvSpPr>
              <p:nvPr/>
            </p:nvSpPr>
            <p:spPr bwMode="auto">
              <a:xfrm>
                <a:off x="5760383" y="3061232"/>
                <a:ext cx="10629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5" name="Oval 448"/>
              <p:cNvSpPr>
                <a:spLocks noChangeArrowheads="1"/>
              </p:cNvSpPr>
              <p:nvPr/>
            </p:nvSpPr>
            <p:spPr bwMode="auto">
              <a:xfrm>
                <a:off x="5822829" y="3000115"/>
                <a:ext cx="15944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6" name="Oval 449"/>
              <p:cNvSpPr>
                <a:spLocks noChangeArrowheads="1"/>
              </p:cNvSpPr>
              <p:nvPr/>
            </p:nvSpPr>
            <p:spPr bwMode="auto">
              <a:xfrm>
                <a:off x="5901218" y="3178151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7" name="Oval 450"/>
              <p:cNvSpPr>
                <a:spLocks noChangeArrowheads="1"/>
              </p:cNvSpPr>
              <p:nvPr/>
            </p:nvSpPr>
            <p:spPr bwMode="auto">
              <a:xfrm>
                <a:off x="5950378" y="3299055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8" name="Oval 451"/>
              <p:cNvSpPr>
                <a:spLocks noChangeArrowheads="1"/>
              </p:cNvSpPr>
              <p:nvPr/>
            </p:nvSpPr>
            <p:spPr bwMode="auto">
              <a:xfrm>
                <a:off x="6007509" y="3093119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89" name="Oval 452"/>
              <p:cNvSpPr>
                <a:spLocks noChangeArrowheads="1"/>
              </p:cNvSpPr>
              <p:nvPr/>
            </p:nvSpPr>
            <p:spPr bwMode="auto">
              <a:xfrm>
                <a:off x="6052683" y="3089133"/>
                <a:ext cx="3986" cy="53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0" name="Oval 453"/>
              <p:cNvSpPr>
                <a:spLocks noChangeArrowheads="1"/>
              </p:cNvSpPr>
              <p:nvPr/>
            </p:nvSpPr>
            <p:spPr bwMode="auto">
              <a:xfrm>
                <a:off x="6132401" y="2966900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1" name="Oval 454"/>
              <p:cNvSpPr>
                <a:spLocks noChangeArrowheads="1"/>
              </p:cNvSpPr>
              <p:nvPr/>
            </p:nvSpPr>
            <p:spPr bwMode="auto">
              <a:xfrm>
                <a:off x="6145688" y="3195423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2" name="Oval 455"/>
              <p:cNvSpPr>
                <a:spLocks noChangeArrowheads="1"/>
              </p:cNvSpPr>
              <p:nvPr/>
            </p:nvSpPr>
            <p:spPr bwMode="auto">
              <a:xfrm>
                <a:off x="6259950" y="3202066"/>
                <a:ext cx="6643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3" name="Oval 456"/>
              <p:cNvSpPr>
                <a:spLocks noChangeArrowheads="1"/>
              </p:cNvSpPr>
              <p:nvPr/>
            </p:nvSpPr>
            <p:spPr bwMode="auto">
              <a:xfrm>
                <a:off x="6291838" y="3251225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4" name="Oval 457"/>
              <p:cNvSpPr>
                <a:spLocks noChangeArrowheads="1"/>
              </p:cNvSpPr>
              <p:nvPr/>
            </p:nvSpPr>
            <p:spPr bwMode="auto">
              <a:xfrm>
                <a:off x="6340997" y="3128992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5" name="Oval 458"/>
              <p:cNvSpPr>
                <a:spLocks noChangeArrowheads="1"/>
              </p:cNvSpPr>
              <p:nvPr/>
            </p:nvSpPr>
            <p:spPr bwMode="auto">
              <a:xfrm>
                <a:off x="6406101" y="3269826"/>
                <a:ext cx="2657" cy="26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6" name="Oval 459"/>
              <p:cNvSpPr>
                <a:spLocks noChangeArrowheads="1"/>
              </p:cNvSpPr>
              <p:nvPr/>
            </p:nvSpPr>
            <p:spPr bwMode="auto">
              <a:xfrm>
                <a:off x="6416730" y="3314999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7" name="Oval 460"/>
              <p:cNvSpPr>
                <a:spLocks noChangeArrowheads="1"/>
              </p:cNvSpPr>
              <p:nvPr/>
            </p:nvSpPr>
            <p:spPr bwMode="auto">
              <a:xfrm>
                <a:off x="6468546" y="3303041"/>
                <a:ext cx="5315" cy="53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8" name="Oval 461"/>
              <p:cNvSpPr>
                <a:spLocks noChangeArrowheads="1"/>
              </p:cNvSpPr>
              <p:nvPr/>
            </p:nvSpPr>
            <p:spPr bwMode="auto">
              <a:xfrm>
                <a:off x="6530992" y="3148921"/>
                <a:ext cx="26573" cy="252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299" name="Oval 462"/>
              <p:cNvSpPr>
                <a:spLocks noChangeArrowheads="1"/>
              </p:cNvSpPr>
              <p:nvPr/>
            </p:nvSpPr>
            <p:spPr bwMode="auto">
              <a:xfrm>
                <a:off x="6758189" y="2997458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0" name="Oval 463"/>
              <p:cNvSpPr>
                <a:spLocks noChangeArrowheads="1"/>
              </p:cNvSpPr>
              <p:nvPr/>
            </p:nvSpPr>
            <p:spPr bwMode="auto">
              <a:xfrm>
                <a:off x="6767490" y="3008087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1" name="Oval 464"/>
              <p:cNvSpPr>
                <a:spLocks noChangeArrowheads="1"/>
              </p:cNvSpPr>
              <p:nvPr/>
            </p:nvSpPr>
            <p:spPr bwMode="auto">
              <a:xfrm>
                <a:off x="6754204" y="3174165"/>
                <a:ext cx="9300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2" name="Oval 465"/>
              <p:cNvSpPr>
                <a:spLocks noChangeArrowheads="1"/>
              </p:cNvSpPr>
              <p:nvPr/>
            </p:nvSpPr>
            <p:spPr bwMode="auto">
              <a:xfrm>
                <a:off x="6772804" y="3257868"/>
                <a:ext cx="15944" cy="159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3" name="Oval 466"/>
              <p:cNvSpPr>
                <a:spLocks noChangeArrowheads="1"/>
              </p:cNvSpPr>
              <p:nvPr/>
            </p:nvSpPr>
            <p:spPr bwMode="auto">
              <a:xfrm>
                <a:off x="7410550" y="3301713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4" name="Oval 467"/>
              <p:cNvSpPr>
                <a:spLocks noChangeArrowheads="1"/>
              </p:cNvSpPr>
              <p:nvPr/>
            </p:nvSpPr>
            <p:spPr bwMode="auto">
              <a:xfrm>
                <a:off x="7433137" y="3430589"/>
                <a:ext cx="10629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5" name="Oval 468"/>
              <p:cNvSpPr>
                <a:spLocks noChangeArrowheads="1"/>
              </p:cNvSpPr>
              <p:nvPr/>
            </p:nvSpPr>
            <p:spPr bwMode="auto">
              <a:xfrm>
                <a:off x="7487611" y="3402688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6" name="Oval 500"/>
              <p:cNvSpPr>
                <a:spLocks noChangeArrowheads="1"/>
              </p:cNvSpPr>
              <p:nvPr/>
            </p:nvSpPr>
            <p:spPr bwMode="auto">
              <a:xfrm>
                <a:off x="5950378" y="2475309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7" name="Freeform 539"/>
              <p:cNvSpPr/>
              <p:nvPr/>
            </p:nvSpPr>
            <p:spPr bwMode="auto">
              <a:xfrm>
                <a:off x="6530992" y="3148921"/>
                <a:ext cx="13286" cy="25244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8" name="Oval 540"/>
              <p:cNvSpPr>
                <a:spLocks noChangeArrowheads="1"/>
              </p:cNvSpPr>
              <p:nvPr/>
            </p:nvSpPr>
            <p:spPr bwMode="auto">
              <a:xfrm>
                <a:off x="6530992" y="3148921"/>
                <a:ext cx="26573" cy="252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09" name="Freeform 541"/>
              <p:cNvSpPr/>
              <p:nvPr/>
            </p:nvSpPr>
            <p:spPr bwMode="auto">
              <a:xfrm>
                <a:off x="6533650" y="3152907"/>
                <a:ext cx="9300" cy="17272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7 h 14"/>
                  <a:gd name="T4" fmla="*/ 7 w 7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0" name="Freeform 542"/>
              <p:cNvSpPr/>
              <p:nvPr/>
            </p:nvSpPr>
            <p:spPr bwMode="auto">
              <a:xfrm>
                <a:off x="5582345" y="2840680"/>
                <a:ext cx="10629" cy="26572"/>
              </a:xfrm>
              <a:custGeom>
                <a:avLst/>
                <a:gdLst>
                  <a:gd name="T0" fmla="*/ 9 w 9"/>
                  <a:gd name="T1" fmla="*/ 0 h 20"/>
                  <a:gd name="T2" fmla="*/ 0 w 9"/>
                  <a:gd name="T3" fmla="*/ 10 h 20"/>
                  <a:gd name="T4" fmla="*/ 9 w 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9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1" name="Freeform 544"/>
              <p:cNvSpPr/>
              <p:nvPr/>
            </p:nvSpPr>
            <p:spPr bwMode="auto">
              <a:xfrm>
                <a:off x="4811736" y="3805261"/>
                <a:ext cx="13286" cy="26572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  <a:gd name="T6" fmla="*/ 10 w 1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2" name="Freeform 548"/>
              <p:cNvSpPr/>
              <p:nvPr/>
            </p:nvSpPr>
            <p:spPr bwMode="auto">
              <a:xfrm>
                <a:off x="6998673" y="4918647"/>
                <a:ext cx="13286" cy="26572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3" name="Freeform 549"/>
              <p:cNvSpPr/>
              <p:nvPr/>
            </p:nvSpPr>
            <p:spPr bwMode="auto">
              <a:xfrm>
                <a:off x="5759054" y="4817672"/>
                <a:ext cx="13286" cy="25244"/>
              </a:xfrm>
              <a:custGeom>
                <a:avLst/>
                <a:gdLst>
                  <a:gd name="T0" fmla="*/ 10 w 10"/>
                  <a:gd name="T1" fmla="*/ 0 h 19"/>
                  <a:gd name="T2" fmla="*/ 0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10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4" name="Oval 130"/>
              <p:cNvSpPr>
                <a:spLocks noChangeArrowheads="1"/>
              </p:cNvSpPr>
              <p:nvPr/>
            </p:nvSpPr>
            <p:spPr bwMode="auto">
              <a:xfrm>
                <a:off x="6059281" y="4476223"/>
                <a:ext cx="11958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5" name="Oval 132"/>
              <p:cNvSpPr>
                <a:spLocks noChangeArrowheads="1"/>
              </p:cNvSpPr>
              <p:nvPr/>
            </p:nvSpPr>
            <p:spPr bwMode="auto">
              <a:xfrm>
                <a:off x="5950334" y="4484195"/>
                <a:ext cx="6643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6" name="Oval 139"/>
              <p:cNvSpPr>
                <a:spLocks noChangeArrowheads="1"/>
              </p:cNvSpPr>
              <p:nvPr/>
            </p:nvSpPr>
            <p:spPr bwMode="auto">
              <a:xfrm>
                <a:off x="5586291" y="4279587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7" name="Oval 260"/>
              <p:cNvSpPr>
                <a:spLocks noChangeArrowheads="1"/>
              </p:cNvSpPr>
              <p:nvPr/>
            </p:nvSpPr>
            <p:spPr bwMode="auto">
              <a:xfrm>
                <a:off x="5697895" y="3539542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8" name="Oval 265"/>
              <p:cNvSpPr>
                <a:spLocks noChangeArrowheads="1"/>
              </p:cNvSpPr>
              <p:nvPr/>
            </p:nvSpPr>
            <p:spPr bwMode="auto">
              <a:xfrm>
                <a:off x="6416682" y="3683033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19" name="Oval 266"/>
              <p:cNvSpPr>
                <a:spLocks noChangeArrowheads="1"/>
              </p:cNvSpPr>
              <p:nvPr/>
            </p:nvSpPr>
            <p:spPr bwMode="auto">
              <a:xfrm>
                <a:off x="6468498" y="3671076"/>
                <a:ext cx="5315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0" name="Oval 267"/>
              <p:cNvSpPr>
                <a:spLocks noChangeArrowheads="1"/>
              </p:cNvSpPr>
              <p:nvPr/>
            </p:nvSpPr>
            <p:spPr bwMode="auto">
              <a:xfrm>
                <a:off x="6536258" y="3520941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1" name="Oval 268"/>
              <p:cNvSpPr>
                <a:spLocks noChangeArrowheads="1"/>
              </p:cNvSpPr>
              <p:nvPr/>
            </p:nvSpPr>
            <p:spPr bwMode="auto">
              <a:xfrm>
                <a:off x="6772753" y="3624574"/>
                <a:ext cx="15944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2" name="Oval 269"/>
              <p:cNvSpPr>
                <a:spLocks noChangeArrowheads="1"/>
              </p:cNvSpPr>
              <p:nvPr/>
            </p:nvSpPr>
            <p:spPr bwMode="auto">
              <a:xfrm>
                <a:off x="6852471" y="3570100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3" name="Oval 270"/>
              <p:cNvSpPr>
                <a:spLocks noChangeArrowheads="1"/>
              </p:cNvSpPr>
              <p:nvPr/>
            </p:nvSpPr>
            <p:spPr bwMode="auto">
              <a:xfrm>
                <a:off x="6930860" y="3536885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4" name="Oval 272"/>
              <p:cNvSpPr>
                <a:spLocks noChangeArrowheads="1"/>
              </p:cNvSpPr>
              <p:nvPr/>
            </p:nvSpPr>
            <p:spPr bwMode="auto">
              <a:xfrm>
                <a:off x="6977362" y="3710935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5" name="Oval 276"/>
              <p:cNvSpPr>
                <a:spLocks noChangeArrowheads="1"/>
              </p:cNvSpPr>
              <p:nvPr/>
            </p:nvSpPr>
            <p:spPr bwMode="auto">
              <a:xfrm>
                <a:off x="7263016" y="3685691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6" name="Oval 277"/>
              <p:cNvSpPr>
                <a:spLocks noChangeArrowheads="1"/>
              </p:cNvSpPr>
              <p:nvPr/>
            </p:nvSpPr>
            <p:spPr bwMode="auto">
              <a:xfrm>
                <a:off x="7324133" y="3643175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7" name="Oval 278"/>
              <p:cNvSpPr>
                <a:spLocks noChangeArrowheads="1"/>
              </p:cNvSpPr>
              <p:nvPr/>
            </p:nvSpPr>
            <p:spPr bwMode="auto">
              <a:xfrm>
                <a:off x="7367978" y="3729535"/>
                <a:ext cx="7972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8" name="Oval 279"/>
              <p:cNvSpPr>
                <a:spLocks noChangeArrowheads="1"/>
              </p:cNvSpPr>
              <p:nvPr/>
            </p:nvSpPr>
            <p:spPr bwMode="auto">
              <a:xfrm>
                <a:off x="7410494" y="3669747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29" name="Oval 315"/>
              <p:cNvSpPr>
                <a:spLocks noChangeArrowheads="1"/>
              </p:cNvSpPr>
              <p:nvPr/>
            </p:nvSpPr>
            <p:spPr bwMode="auto">
              <a:xfrm>
                <a:off x="5562375" y="3877013"/>
                <a:ext cx="17272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0" name="Freeform 23"/>
              <p:cNvSpPr/>
              <p:nvPr/>
            </p:nvSpPr>
            <p:spPr bwMode="auto">
              <a:xfrm>
                <a:off x="6093826" y="4112180"/>
                <a:ext cx="55802" cy="73074"/>
              </a:xfrm>
              <a:custGeom>
                <a:avLst/>
                <a:gdLst>
                  <a:gd name="T0" fmla="*/ 40 w 42"/>
                  <a:gd name="T1" fmla="*/ 0 h 55"/>
                  <a:gd name="T2" fmla="*/ 4 w 42"/>
                  <a:gd name="T3" fmla="*/ 0 h 55"/>
                  <a:gd name="T4" fmla="*/ 0 w 42"/>
                  <a:gd name="T5" fmla="*/ 55 h 55"/>
                  <a:gd name="T6" fmla="*/ 42 w 42"/>
                  <a:gd name="T7" fmla="*/ 55 h 55"/>
                  <a:gd name="T8" fmla="*/ 40 w 42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5">
                    <a:moveTo>
                      <a:pt x="40" y="0"/>
                    </a:moveTo>
                    <a:lnTo>
                      <a:pt x="4" y="0"/>
                    </a:lnTo>
                    <a:lnTo>
                      <a:pt x="0" y="55"/>
                    </a:lnTo>
                    <a:lnTo>
                      <a:pt x="42" y="55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1" name="Oval 114"/>
              <p:cNvSpPr>
                <a:spLocks noChangeArrowheads="1"/>
              </p:cNvSpPr>
              <p:nvPr/>
            </p:nvSpPr>
            <p:spPr bwMode="auto">
              <a:xfrm>
                <a:off x="6841842" y="4395177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2" name="Oval 116"/>
              <p:cNvSpPr>
                <a:spLocks noChangeArrowheads="1"/>
              </p:cNvSpPr>
              <p:nvPr/>
            </p:nvSpPr>
            <p:spPr bwMode="auto">
              <a:xfrm>
                <a:off x="6738209" y="4295530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3" name="Oval 117"/>
              <p:cNvSpPr>
                <a:spLocks noChangeArrowheads="1"/>
              </p:cNvSpPr>
              <p:nvPr/>
            </p:nvSpPr>
            <p:spPr bwMode="auto">
              <a:xfrm>
                <a:off x="6655834" y="4375248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4" name="Oval 118"/>
              <p:cNvSpPr>
                <a:spLocks noChangeArrowheads="1"/>
              </p:cNvSpPr>
              <p:nvPr/>
            </p:nvSpPr>
            <p:spPr bwMode="auto">
              <a:xfrm>
                <a:off x="6638562" y="4343361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5" name="Oval 119"/>
              <p:cNvSpPr>
                <a:spLocks noChangeArrowheads="1"/>
              </p:cNvSpPr>
              <p:nvPr/>
            </p:nvSpPr>
            <p:spPr bwMode="auto">
              <a:xfrm>
                <a:off x="6582760" y="4409792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6" name="Oval 120"/>
              <p:cNvSpPr>
                <a:spLocks noChangeArrowheads="1"/>
              </p:cNvSpPr>
              <p:nvPr/>
            </p:nvSpPr>
            <p:spPr bwMode="auto">
              <a:xfrm>
                <a:off x="6566817" y="4266300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7" name="Oval 121"/>
              <p:cNvSpPr>
                <a:spLocks noChangeArrowheads="1"/>
              </p:cNvSpPr>
              <p:nvPr/>
            </p:nvSpPr>
            <p:spPr bwMode="auto">
              <a:xfrm>
                <a:off x="6505700" y="4453637"/>
                <a:ext cx="14615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8" name="Oval 122"/>
              <p:cNvSpPr>
                <a:spLocks noChangeArrowheads="1"/>
              </p:cNvSpPr>
              <p:nvPr/>
            </p:nvSpPr>
            <p:spPr bwMode="auto">
              <a:xfrm>
                <a:off x="6445912" y="4343361"/>
                <a:ext cx="10629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39" name="Oval 123"/>
              <p:cNvSpPr>
                <a:spLocks noChangeArrowheads="1"/>
              </p:cNvSpPr>
              <p:nvPr/>
            </p:nvSpPr>
            <p:spPr bwMode="auto">
              <a:xfrm>
                <a:off x="6378152" y="4282244"/>
                <a:ext cx="15944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0" name="Oval 124"/>
              <p:cNvSpPr>
                <a:spLocks noChangeArrowheads="1"/>
              </p:cNvSpPr>
              <p:nvPr/>
            </p:nvSpPr>
            <p:spPr bwMode="auto">
              <a:xfrm>
                <a:off x="6306406" y="4458951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1" name="Oval 126"/>
              <p:cNvSpPr>
                <a:spLocks noChangeArrowheads="1"/>
              </p:cNvSpPr>
              <p:nvPr/>
            </p:nvSpPr>
            <p:spPr bwMode="auto">
              <a:xfrm>
                <a:off x="6198787" y="4375248"/>
                <a:ext cx="10629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2" name="Oval 127"/>
              <p:cNvSpPr>
                <a:spLocks noChangeArrowheads="1"/>
              </p:cNvSpPr>
              <p:nvPr/>
            </p:nvSpPr>
            <p:spPr bwMode="auto">
              <a:xfrm>
                <a:off x="6160257" y="4371262"/>
                <a:ext cx="5315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3" name="Oval 128"/>
              <p:cNvSpPr>
                <a:spLocks noChangeArrowheads="1"/>
              </p:cNvSpPr>
              <p:nvPr/>
            </p:nvSpPr>
            <p:spPr bwMode="auto">
              <a:xfrm>
                <a:off x="6128370" y="4380562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4" name="Oval 129"/>
              <p:cNvSpPr>
                <a:spLocks noChangeArrowheads="1"/>
              </p:cNvSpPr>
              <p:nvPr/>
            </p:nvSpPr>
            <p:spPr bwMode="auto">
              <a:xfrm>
                <a:off x="6076554" y="4249028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5" name="Oval 131"/>
              <p:cNvSpPr>
                <a:spLocks noChangeArrowheads="1"/>
              </p:cNvSpPr>
              <p:nvPr/>
            </p:nvSpPr>
            <p:spPr bwMode="auto">
              <a:xfrm>
                <a:off x="6015437" y="4331403"/>
                <a:ext cx="17272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6" name="Oval 134"/>
              <p:cNvSpPr>
                <a:spLocks noChangeArrowheads="1"/>
              </p:cNvSpPr>
              <p:nvPr/>
            </p:nvSpPr>
            <p:spPr bwMode="auto">
              <a:xfrm>
                <a:off x="5871945" y="4411121"/>
                <a:ext cx="3986" cy="39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7" name="Oval 138"/>
              <p:cNvSpPr>
                <a:spLocks noChangeArrowheads="1"/>
              </p:cNvSpPr>
              <p:nvPr/>
            </p:nvSpPr>
            <p:spPr bwMode="auto">
              <a:xfrm>
                <a:off x="5664680" y="4435036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8" name="Oval 274"/>
              <p:cNvSpPr>
                <a:spLocks noChangeArrowheads="1"/>
              </p:cNvSpPr>
              <p:nvPr/>
            </p:nvSpPr>
            <p:spPr bwMode="auto">
              <a:xfrm>
                <a:off x="7099595" y="3776037"/>
                <a:ext cx="7972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49" name="Oval 275"/>
              <p:cNvSpPr>
                <a:spLocks noChangeArrowheads="1"/>
              </p:cNvSpPr>
              <p:nvPr/>
            </p:nvSpPr>
            <p:spPr bwMode="auto">
              <a:xfrm>
                <a:off x="7132811" y="3781352"/>
                <a:ext cx="11958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0" name="Oval 280"/>
              <p:cNvSpPr>
                <a:spLocks noChangeArrowheads="1"/>
              </p:cNvSpPr>
              <p:nvPr/>
            </p:nvSpPr>
            <p:spPr bwMode="auto">
              <a:xfrm>
                <a:off x="7433080" y="3799953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1" name="Oval 281"/>
              <p:cNvSpPr>
                <a:spLocks noChangeArrowheads="1"/>
              </p:cNvSpPr>
              <p:nvPr/>
            </p:nvSpPr>
            <p:spPr bwMode="auto">
              <a:xfrm>
                <a:off x="7487554" y="3770723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2" name="Oval 316"/>
              <p:cNvSpPr>
                <a:spLocks noChangeArrowheads="1"/>
              </p:cNvSpPr>
              <p:nvPr/>
            </p:nvSpPr>
            <p:spPr bwMode="auto">
              <a:xfrm>
                <a:off x="5626149" y="3944773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3" name="Oval 317"/>
              <p:cNvSpPr>
                <a:spLocks noChangeArrowheads="1"/>
              </p:cNvSpPr>
              <p:nvPr/>
            </p:nvSpPr>
            <p:spPr bwMode="auto">
              <a:xfrm>
                <a:off x="5642093" y="3801281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4" name="Oval 318"/>
              <p:cNvSpPr>
                <a:spLocks noChangeArrowheads="1"/>
              </p:cNvSpPr>
              <p:nvPr/>
            </p:nvSpPr>
            <p:spPr bwMode="auto">
              <a:xfrm>
                <a:off x="5697895" y="3987289"/>
                <a:ext cx="13286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5" name="Oval 319"/>
              <p:cNvSpPr>
                <a:spLocks noChangeArrowheads="1"/>
              </p:cNvSpPr>
              <p:nvPr/>
            </p:nvSpPr>
            <p:spPr bwMode="auto">
              <a:xfrm>
                <a:off x="5760340" y="3878341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6" name="Oval 320"/>
              <p:cNvSpPr>
                <a:spLocks noChangeArrowheads="1"/>
              </p:cNvSpPr>
              <p:nvPr/>
            </p:nvSpPr>
            <p:spPr bwMode="auto">
              <a:xfrm>
                <a:off x="5822786" y="3817225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7" name="Oval 321"/>
              <p:cNvSpPr>
                <a:spLocks noChangeArrowheads="1"/>
              </p:cNvSpPr>
              <p:nvPr/>
            </p:nvSpPr>
            <p:spPr bwMode="auto">
              <a:xfrm>
                <a:off x="5901175" y="3993932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8" name="Oval 322"/>
              <p:cNvSpPr>
                <a:spLocks noChangeArrowheads="1"/>
              </p:cNvSpPr>
              <p:nvPr/>
            </p:nvSpPr>
            <p:spPr bwMode="auto">
              <a:xfrm>
                <a:off x="5950334" y="4116165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59" name="Oval 323"/>
              <p:cNvSpPr>
                <a:spLocks noChangeArrowheads="1"/>
              </p:cNvSpPr>
              <p:nvPr/>
            </p:nvSpPr>
            <p:spPr bwMode="auto">
              <a:xfrm>
                <a:off x="6007465" y="3908900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0" name="Oval 324"/>
              <p:cNvSpPr>
                <a:spLocks noChangeArrowheads="1"/>
              </p:cNvSpPr>
              <p:nvPr/>
            </p:nvSpPr>
            <p:spPr bwMode="auto">
              <a:xfrm>
                <a:off x="6052638" y="3904914"/>
                <a:ext cx="3986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1" name="Oval 325"/>
              <p:cNvSpPr>
                <a:spLocks noChangeArrowheads="1"/>
              </p:cNvSpPr>
              <p:nvPr/>
            </p:nvSpPr>
            <p:spPr bwMode="auto">
              <a:xfrm>
                <a:off x="6083196" y="3915543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2" name="Oval 326"/>
              <p:cNvSpPr>
                <a:spLocks noChangeArrowheads="1"/>
              </p:cNvSpPr>
              <p:nvPr/>
            </p:nvSpPr>
            <p:spPr bwMode="auto">
              <a:xfrm>
                <a:off x="6145642" y="4011204"/>
                <a:ext cx="11958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3" name="Oval 327"/>
              <p:cNvSpPr>
                <a:spLocks noChangeArrowheads="1"/>
              </p:cNvSpPr>
              <p:nvPr/>
            </p:nvSpPr>
            <p:spPr bwMode="auto">
              <a:xfrm>
                <a:off x="6184172" y="3865055"/>
                <a:ext cx="17272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4" name="Oval 328"/>
              <p:cNvSpPr>
                <a:spLocks noChangeArrowheads="1"/>
              </p:cNvSpPr>
              <p:nvPr/>
            </p:nvSpPr>
            <p:spPr bwMode="auto">
              <a:xfrm>
                <a:off x="6259904" y="4019176"/>
                <a:ext cx="6643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5" name="Oval 329"/>
              <p:cNvSpPr>
                <a:spLocks noChangeArrowheads="1"/>
              </p:cNvSpPr>
              <p:nvPr/>
            </p:nvSpPr>
            <p:spPr bwMode="auto">
              <a:xfrm>
                <a:off x="6291791" y="4068335"/>
                <a:ext cx="13286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6" name="Oval 330"/>
              <p:cNvSpPr>
                <a:spLocks noChangeArrowheads="1"/>
              </p:cNvSpPr>
              <p:nvPr/>
            </p:nvSpPr>
            <p:spPr bwMode="auto">
              <a:xfrm>
                <a:off x="6340950" y="3944773"/>
                <a:ext cx="3986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7" name="Oval 331"/>
              <p:cNvSpPr>
                <a:spLocks noChangeArrowheads="1"/>
              </p:cNvSpPr>
              <p:nvPr/>
            </p:nvSpPr>
            <p:spPr bwMode="auto">
              <a:xfrm>
                <a:off x="6406053" y="4085607"/>
                <a:ext cx="2657" cy="13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8" name="Oval 332"/>
              <p:cNvSpPr>
                <a:spLocks noChangeArrowheads="1"/>
              </p:cNvSpPr>
              <p:nvPr/>
            </p:nvSpPr>
            <p:spPr bwMode="auto">
              <a:xfrm>
                <a:off x="6416682" y="4130780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69" name="Oval 333"/>
              <p:cNvSpPr>
                <a:spLocks noChangeArrowheads="1"/>
              </p:cNvSpPr>
              <p:nvPr/>
            </p:nvSpPr>
            <p:spPr bwMode="auto">
              <a:xfrm>
                <a:off x="6468498" y="4118823"/>
                <a:ext cx="5315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0" name="Oval 334"/>
              <p:cNvSpPr>
                <a:spLocks noChangeArrowheads="1"/>
              </p:cNvSpPr>
              <p:nvPr/>
            </p:nvSpPr>
            <p:spPr bwMode="auto">
              <a:xfrm>
                <a:off x="6536258" y="3968688"/>
                <a:ext cx="15944" cy="172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1" name="Oval 335"/>
              <p:cNvSpPr>
                <a:spLocks noChangeArrowheads="1"/>
              </p:cNvSpPr>
              <p:nvPr/>
            </p:nvSpPr>
            <p:spPr bwMode="auto">
              <a:xfrm>
                <a:off x="6619961" y="3814567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2" name="Oval 336"/>
              <p:cNvSpPr>
                <a:spLocks noChangeArrowheads="1"/>
              </p:cNvSpPr>
              <p:nvPr/>
            </p:nvSpPr>
            <p:spPr bwMode="auto">
              <a:xfrm>
                <a:off x="6687721" y="3843797"/>
                <a:ext cx="15944" cy="146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3" name="Oval 337"/>
              <p:cNvSpPr>
                <a:spLocks noChangeArrowheads="1"/>
              </p:cNvSpPr>
              <p:nvPr/>
            </p:nvSpPr>
            <p:spPr bwMode="auto">
              <a:xfrm>
                <a:off x="6758138" y="3814567"/>
                <a:ext cx="13286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4" name="Oval 338"/>
              <p:cNvSpPr>
                <a:spLocks noChangeArrowheads="1"/>
              </p:cNvSpPr>
              <p:nvPr/>
            </p:nvSpPr>
            <p:spPr bwMode="auto">
              <a:xfrm>
                <a:off x="6767439" y="3825196"/>
                <a:ext cx="7972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5" name="Oval 339"/>
              <p:cNvSpPr>
                <a:spLocks noChangeArrowheads="1"/>
              </p:cNvSpPr>
              <p:nvPr/>
            </p:nvSpPr>
            <p:spPr bwMode="auto">
              <a:xfrm>
                <a:off x="6754152" y="3991275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6" name="Oval 340"/>
              <p:cNvSpPr>
                <a:spLocks noChangeArrowheads="1"/>
              </p:cNvSpPr>
              <p:nvPr/>
            </p:nvSpPr>
            <p:spPr bwMode="auto">
              <a:xfrm>
                <a:off x="6772753" y="4073649"/>
                <a:ext cx="15944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7" name="Oval 341"/>
              <p:cNvSpPr>
                <a:spLocks noChangeArrowheads="1"/>
              </p:cNvSpPr>
              <p:nvPr/>
            </p:nvSpPr>
            <p:spPr bwMode="auto">
              <a:xfrm>
                <a:off x="6930860" y="3984632"/>
                <a:ext cx="3986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8" name="Oval 342"/>
              <p:cNvSpPr>
                <a:spLocks noChangeArrowheads="1"/>
              </p:cNvSpPr>
              <p:nvPr/>
            </p:nvSpPr>
            <p:spPr bwMode="auto">
              <a:xfrm>
                <a:off x="6953446" y="3869041"/>
                <a:ext cx="5315" cy="53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79" name="Oval 343"/>
              <p:cNvSpPr>
                <a:spLocks noChangeArrowheads="1"/>
              </p:cNvSpPr>
              <p:nvPr/>
            </p:nvSpPr>
            <p:spPr bwMode="auto">
              <a:xfrm>
                <a:off x="6977362" y="3962045"/>
                <a:ext cx="11958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0" name="Oval 344"/>
              <p:cNvSpPr>
                <a:spLocks noChangeArrowheads="1"/>
              </p:cNvSpPr>
              <p:nvPr/>
            </p:nvSpPr>
            <p:spPr bwMode="auto">
              <a:xfrm>
                <a:off x="7005263" y="3853098"/>
                <a:ext cx="5315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1" name="Oval 345"/>
              <p:cNvSpPr>
                <a:spLocks noChangeArrowheads="1"/>
              </p:cNvSpPr>
              <p:nvPr/>
            </p:nvSpPr>
            <p:spPr bwMode="auto">
              <a:xfrm>
                <a:off x="7053093" y="3915543"/>
                <a:ext cx="17272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2" name="Oval 346"/>
              <p:cNvSpPr>
                <a:spLocks noChangeArrowheads="1"/>
              </p:cNvSpPr>
              <p:nvPr/>
            </p:nvSpPr>
            <p:spPr bwMode="auto">
              <a:xfrm>
                <a:off x="7099595" y="4223784"/>
                <a:ext cx="7972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3" name="Oval 347"/>
              <p:cNvSpPr>
                <a:spLocks noChangeArrowheads="1"/>
              </p:cNvSpPr>
              <p:nvPr/>
            </p:nvSpPr>
            <p:spPr bwMode="auto">
              <a:xfrm>
                <a:off x="7132811" y="4229099"/>
                <a:ext cx="11958" cy="132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4" name="Oval 348"/>
              <p:cNvSpPr>
                <a:spLocks noChangeArrowheads="1"/>
              </p:cNvSpPr>
              <p:nvPr/>
            </p:nvSpPr>
            <p:spPr bwMode="auto">
              <a:xfrm>
                <a:off x="7209871" y="3863727"/>
                <a:ext cx="14615" cy="159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5" name="Oval 349"/>
              <p:cNvSpPr>
                <a:spLocks noChangeArrowheads="1"/>
              </p:cNvSpPr>
              <p:nvPr/>
            </p:nvSpPr>
            <p:spPr bwMode="auto">
              <a:xfrm>
                <a:off x="7263016" y="4134766"/>
                <a:ext cx="9300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6" name="Oval 350"/>
              <p:cNvSpPr>
                <a:spLocks noChangeArrowheads="1"/>
              </p:cNvSpPr>
              <p:nvPr/>
            </p:nvSpPr>
            <p:spPr bwMode="auto">
              <a:xfrm>
                <a:off x="7324133" y="4090922"/>
                <a:ext cx="5315" cy="66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7" name="Oval 351"/>
              <p:cNvSpPr>
                <a:spLocks noChangeArrowheads="1"/>
              </p:cNvSpPr>
              <p:nvPr/>
            </p:nvSpPr>
            <p:spPr bwMode="auto">
              <a:xfrm>
                <a:off x="7367978" y="4177282"/>
                <a:ext cx="7972" cy="7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8" name="Oval 352"/>
              <p:cNvSpPr>
                <a:spLocks noChangeArrowheads="1"/>
              </p:cNvSpPr>
              <p:nvPr/>
            </p:nvSpPr>
            <p:spPr bwMode="auto">
              <a:xfrm>
                <a:off x="7410494" y="4117494"/>
                <a:ext cx="7972" cy="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89" name="Oval 353"/>
              <p:cNvSpPr>
                <a:spLocks noChangeArrowheads="1"/>
              </p:cNvSpPr>
              <p:nvPr/>
            </p:nvSpPr>
            <p:spPr bwMode="auto">
              <a:xfrm>
                <a:off x="7433080" y="4247699"/>
                <a:ext cx="10629" cy="119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90" name="Oval 354"/>
              <p:cNvSpPr>
                <a:spLocks noChangeArrowheads="1"/>
              </p:cNvSpPr>
              <p:nvPr/>
            </p:nvSpPr>
            <p:spPr bwMode="auto">
              <a:xfrm>
                <a:off x="7487554" y="4218470"/>
                <a:ext cx="10629" cy="106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391" name="Freeform 546"/>
              <p:cNvSpPr/>
              <p:nvPr/>
            </p:nvSpPr>
            <p:spPr bwMode="auto">
              <a:xfrm>
                <a:off x="7386635" y="3943438"/>
                <a:ext cx="13286" cy="25244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92"/>
            <p:cNvGrpSpPr/>
            <p:nvPr/>
          </p:nvGrpSpPr>
          <p:grpSpPr>
            <a:xfrm>
              <a:off x="1172017" y="3564851"/>
              <a:ext cx="2092586" cy="1454845"/>
              <a:chOff x="4968480" y="4035120"/>
              <a:chExt cx="2092586" cy="1454845"/>
            </a:xfrm>
          </p:grpSpPr>
          <p:grpSp>
            <p:nvGrpSpPr>
              <p:cNvPr id="46" name="Group 293"/>
              <p:cNvGrpSpPr/>
              <p:nvPr/>
            </p:nvGrpSpPr>
            <p:grpSpPr>
              <a:xfrm>
                <a:off x="4968480" y="4035120"/>
                <a:ext cx="2092586" cy="1454845"/>
                <a:chOff x="4968480" y="4035120"/>
                <a:chExt cx="2092586" cy="1454845"/>
              </a:xfrm>
            </p:grpSpPr>
            <p:sp>
              <p:nvSpPr>
                <p:cNvPr id="48" name="Freeform 11"/>
                <p:cNvSpPr/>
                <p:nvPr/>
              </p:nvSpPr>
              <p:spPr bwMode="auto">
                <a:xfrm>
                  <a:off x="6042009" y="4035120"/>
                  <a:ext cx="166078" cy="150135"/>
                </a:xfrm>
                <a:custGeom>
                  <a:avLst/>
                  <a:gdLst>
                    <a:gd name="T0" fmla="*/ 111 w 125"/>
                    <a:gd name="T1" fmla="*/ 0 h 113"/>
                    <a:gd name="T2" fmla="*/ 14 w 125"/>
                    <a:gd name="T3" fmla="*/ 3 h 113"/>
                    <a:gd name="T4" fmla="*/ 0 w 125"/>
                    <a:gd name="T5" fmla="*/ 113 h 113"/>
                    <a:gd name="T6" fmla="*/ 39 w 125"/>
                    <a:gd name="T7" fmla="*/ 113 h 113"/>
                    <a:gd name="T8" fmla="*/ 43 w 125"/>
                    <a:gd name="T9" fmla="*/ 58 h 113"/>
                    <a:gd name="T10" fmla="*/ 79 w 125"/>
                    <a:gd name="T11" fmla="*/ 58 h 113"/>
                    <a:gd name="T12" fmla="*/ 81 w 125"/>
                    <a:gd name="T13" fmla="*/ 113 h 113"/>
                    <a:gd name="T14" fmla="*/ 125 w 125"/>
                    <a:gd name="T15" fmla="*/ 113 h 113"/>
                    <a:gd name="T16" fmla="*/ 111 w 125"/>
                    <a:gd name="T1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" h="113">
                      <a:moveTo>
                        <a:pt x="111" y="0"/>
                      </a:moveTo>
                      <a:lnTo>
                        <a:pt x="14" y="3"/>
                      </a:lnTo>
                      <a:lnTo>
                        <a:pt x="0" y="113"/>
                      </a:lnTo>
                      <a:lnTo>
                        <a:pt x="39" y="113"/>
                      </a:lnTo>
                      <a:lnTo>
                        <a:pt x="43" y="58"/>
                      </a:lnTo>
                      <a:lnTo>
                        <a:pt x="79" y="58"/>
                      </a:lnTo>
                      <a:lnTo>
                        <a:pt x="81" y="113"/>
                      </a:lnTo>
                      <a:lnTo>
                        <a:pt x="125" y="113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C5D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49" name="Group 296"/>
                <p:cNvGrpSpPr/>
                <p:nvPr/>
              </p:nvGrpSpPr>
              <p:grpSpPr>
                <a:xfrm>
                  <a:off x="4968480" y="4185254"/>
                  <a:ext cx="2092586" cy="1304711"/>
                  <a:chOff x="4968480" y="4185254"/>
                  <a:chExt cx="2092586" cy="1304711"/>
                </a:xfrm>
              </p:grpSpPr>
              <p:sp>
                <p:nvSpPr>
                  <p:cNvPr id="50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5021625" y="4185254"/>
                    <a:ext cx="1992939" cy="1062901"/>
                  </a:xfrm>
                  <a:custGeom>
                    <a:avLst/>
                    <a:gdLst>
                      <a:gd name="T0" fmla="*/ 776 w 1517"/>
                      <a:gd name="T1" fmla="*/ 0 h 810"/>
                      <a:gd name="T2" fmla="*/ 706 w 1517"/>
                      <a:gd name="T3" fmla="*/ 0 h 810"/>
                      <a:gd name="T4" fmla="*/ 624 w 1517"/>
                      <a:gd name="T5" fmla="*/ 497 h 810"/>
                      <a:gd name="T6" fmla="*/ 489 w 1517"/>
                      <a:gd name="T7" fmla="*/ 441 h 810"/>
                      <a:gd name="T8" fmla="*/ 439 w 1517"/>
                      <a:gd name="T9" fmla="*/ 448 h 810"/>
                      <a:gd name="T10" fmla="*/ 305 w 1517"/>
                      <a:gd name="T11" fmla="*/ 586 h 810"/>
                      <a:gd name="T12" fmla="*/ 137 w 1517"/>
                      <a:gd name="T13" fmla="*/ 515 h 810"/>
                      <a:gd name="T14" fmla="*/ 75 w 1517"/>
                      <a:gd name="T15" fmla="*/ 523 h 810"/>
                      <a:gd name="T16" fmla="*/ 0 w 1517"/>
                      <a:gd name="T17" fmla="*/ 559 h 810"/>
                      <a:gd name="T18" fmla="*/ 54 w 1517"/>
                      <a:gd name="T19" fmla="*/ 618 h 810"/>
                      <a:gd name="T20" fmla="*/ 314 w 1517"/>
                      <a:gd name="T21" fmla="*/ 810 h 810"/>
                      <a:gd name="T22" fmla="*/ 327 w 1517"/>
                      <a:gd name="T23" fmla="*/ 805 h 810"/>
                      <a:gd name="T24" fmla="*/ 397 w 1517"/>
                      <a:gd name="T25" fmla="*/ 688 h 810"/>
                      <a:gd name="T26" fmla="*/ 422 w 1517"/>
                      <a:gd name="T27" fmla="*/ 684 h 810"/>
                      <a:gd name="T28" fmla="*/ 446 w 1517"/>
                      <a:gd name="T29" fmla="*/ 687 h 810"/>
                      <a:gd name="T30" fmla="*/ 554 w 1517"/>
                      <a:gd name="T31" fmla="*/ 536 h 810"/>
                      <a:gd name="T32" fmla="*/ 591 w 1517"/>
                      <a:gd name="T33" fmla="*/ 531 h 810"/>
                      <a:gd name="T34" fmla="*/ 700 w 1517"/>
                      <a:gd name="T35" fmla="*/ 579 h 810"/>
                      <a:gd name="T36" fmla="*/ 776 w 1517"/>
                      <a:gd name="T37" fmla="*/ 0 h 810"/>
                      <a:gd name="T38" fmla="*/ 948 w 1517"/>
                      <a:gd name="T39" fmla="*/ 0 h 810"/>
                      <a:gd name="T40" fmla="*/ 903 w 1517"/>
                      <a:gd name="T41" fmla="*/ 0 h 810"/>
                      <a:gd name="T42" fmla="*/ 971 w 1517"/>
                      <a:gd name="T43" fmla="*/ 563 h 810"/>
                      <a:gd name="T44" fmla="*/ 1008 w 1517"/>
                      <a:gd name="T45" fmla="*/ 519 h 810"/>
                      <a:gd name="T46" fmla="*/ 1026 w 1517"/>
                      <a:gd name="T47" fmla="*/ 517 h 810"/>
                      <a:gd name="T48" fmla="*/ 1098 w 1517"/>
                      <a:gd name="T49" fmla="*/ 574 h 810"/>
                      <a:gd name="T50" fmla="*/ 1087 w 1517"/>
                      <a:gd name="T51" fmla="*/ 653 h 810"/>
                      <a:gd name="T52" fmla="*/ 1211 w 1517"/>
                      <a:gd name="T53" fmla="*/ 628 h 810"/>
                      <a:gd name="T54" fmla="*/ 1376 w 1517"/>
                      <a:gd name="T55" fmla="*/ 741 h 810"/>
                      <a:gd name="T56" fmla="*/ 1391 w 1517"/>
                      <a:gd name="T57" fmla="*/ 781 h 810"/>
                      <a:gd name="T58" fmla="*/ 1517 w 1517"/>
                      <a:gd name="T59" fmla="*/ 693 h 810"/>
                      <a:gd name="T60" fmla="*/ 1466 w 1517"/>
                      <a:gd name="T61" fmla="*/ 669 h 810"/>
                      <a:gd name="T62" fmla="*/ 1486 w 1517"/>
                      <a:gd name="T63" fmla="*/ 601 h 810"/>
                      <a:gd name="T64" fmla="*/ 1421 w 1517"/>
                      <a:gd name="T65" fmla="*/ 551 h 810"/>
                      <a:gd name="T66" fmla="*/ 1403 w 1517"/>
                      <a:gd name="T67" fmla="*/ 553 h 810"/>
                      <a:gd name="T68" fmla="*/ 1358 w 1517"/>
                      <a:gd name="T69" fmla="*/ 595 h 810"/>
                      <a:gd name="T70" fmla="*/ 1158 w 1517"/>
                      <a:gd name="T71" fmla="*/ 503 h 810"/>
                      <a:gd name="T72" fmla="*/ 1157 w 1517"/>
                      <a:gd name="T73" fmla="*/ 503 h 810"/>
                      <a:gd name="T74" fmla="*/ 1162 w 1517"/>
                      <a:gd name="T75" fmla="*/ 441 h 810"/>
                      <a:gd name="T76" fmla="*/ 1074 w 1517"/>
                      <a:gd name="T77" fmla="*/ 374 h 810"/>
                      <a:gd name="T78" fmla="*/ 1050 w 1517"/>
                      <a:gd name="T79" fmla="*/ 377 h 810"/>
                      <a:gd name="T80" fmla="*/ 1012 w 1517"/>
                      <a:gd name="T81" fmla="*/ 398 h 810"/>
                      <a:gd name="T82" fmla="*/ 948 w 1517"/>
                      <a:gd name="T83" fmla="*/ 0 h 8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517" h="810">
                        <a:moveTo>
                          <a:pt x="776" y="0"/>
                        </a:moveTo>
                        <a:cubicBezTo>
                          <a:pt x="706" y="0"/>
                          <a:pt x="706" y="0"/>
                          <a:pt x="706" y="0"/>
                        </a:cubicBezTo>
                        <a:cubicBezTo>
                          <a:pt x="624" y="497"/>
                          <a:pt x="624" y="497"/>
                          <a:pt x="624" y="497"/>
                        </a:cubicBezTo>
                        <a:cubicBezTo>
                          <a:pt x="589" y="462"/>
                          <a:pt x="540" y="441"/>
                          <a:pt x="489" y="441"/>
                        </a:cubicBezTo>
                        <a:cubicBezTo>
                          <a:pt x="473" y="441"/>
                          <a:pt x="456" y="443"/>
                          <a:pt x="439" y="448"/>
                        </a:cubicBezTo>
                        <a:cubicBezTo>
                          <a:pt x="370" y="467"/>
                          <a:pt x="321" y="521"/>
                          <a:pt x="305" y="586"/>
                        </a:cubicBezTo>
                        <a:cubicBezTo>
                          <a:pt x="262" y="541"/>
                          <a:pt x="201" y="515"/>
                          <a:pt x="137" y="515"/>
                        </a:cubicBezTo>
                        <a:cubicBezTo>
                          <a:pt x="117" y="515"/>
                          <a:pt x="96" y="517"/>
                          <a:pt x="75" y="523"/>
                        </a:cubicBezTo>
                        <a:cubicBezTo>
                          <a:pt x="47" y="531"/>
                          <a:pt x="22" y="543"/>
                          <a:pt x="0" y="559"/>
                        </a:cubicBezTo>
                        <a:cubicBezTo>
                          <a:pt x="17" y="579"/>
                          <a:pt x="35" y="599"/>
                          <a:pt x="54" y="618"/>
                        </a:cubicBezTo>
                        <a:cubicBezTo>
                          <a:pt x="130" y="694"/>
                          <a:pt x="218" y="759"/>
                          <a:pt x="314" y="810"/>
                        </a:cubicBezTo>
                        <a:cubicBezTo>
                          <a:pt x="319" y="808"/>
                          <a:pt x="323" y="807"/>
                          <a:pt x="327" y="805"/>
                        </a:cubicBezTo>
                        <a:cubicBezTo>
                          <a:pt x="319" y="752"/>
                          <a:pt x="348" y="701"/>
                          <a:pt x="397" y="688"/>
                        </a:cubicBezTo>
                        <a:cubicBezTo>
                          <a:pt x="406" y="685"/>
                          <a:pt x="414" y="684"/>
                          <a:pt x="422" y="684"/>
                        </a:cubicBezTo>
                        <a:cubicBezTo>
                          <a:pt x="430" y="684"/>
                          <a:pt x="438" y="685"/>
                          <a:pt x="446" y="687"/>
                        </a:cubicBezTo>
                        <a:cubicBezTo>
                          <a:pt x="445" y="617"/>
                          <a:pt x="487" y="554"/>
                          <a:pt x="554" y="536"/>
                        </a:cubicBezTo>
                        <a:cubicBezTo>
                          <a:pt x="566" y="532"/>
                          <a:pt x="578" y="531"/>
                          <a:pt x="591" y="531"/>
                        </a:cubicBezTo>
                        <a:cubicBezTo>
                          <a:pt x="632" y="531"/>
                          <a:pt x="671" y="549"/>
                          <a:pt x="700" y="579"/>
                        </a:cubicBezTo>
                        <a:cubicBezTo>
                          <a:pt x="776" y="0"/>
                          <a:pt x="776" y="0"/>
                          <a:pt x="776" y="0"/>
                        </a:cubicBezTo>
                        <a:moveTo>
                          <a:pt x="948" y="0"/>
                        </a:moveTo>
                        <a:cubicBezTo>
                          <a:pt x="903" y="0"/>
                          <a:pt x="903" y="0"/>
                          <a:pt x="903" y="0"/>
                        </a:cubicBezTo>
                        <a:cubicBezTo>
                          <a:pt x="971" y="563"/>
                          <a:pt x="971" y="563"/>
                          <a:pt x="971" y="563"/>
                        </a:cubicBezTo>
                        <a:cubicBezTo>
                          <a:pt x="979" y="555"/>
                          <a:pt x="997" y="522"/>
                          <a:pt x="1008" y="519"/>
                        </a:cubicBezTo>
                        <a:cubicBezTo>
                          <a:pt x="1014" y="518"/>
                          <a:pt x="1020" y="517"/>
                          <a:pt x="1026" y="517"/>
                        </a:cubicBezTo>
                        <a:cubicBezTo>
                          <a:pt x="1058" y="517"/>
                          <a:pt x="1088" y="540"/>
                          <a:pt x="1098" y="574"/>
                        </a:cubicBezTo>
                        <a:cubicBezTo>
                          <a:pt x="1103" y="592"/>
                          <a:pt x="1094" y="638"/>
                          <a:pt x="1087" y="653"/>
                        </a:cubicBezTo>
                        <a:cubicBezTo>
                          <a:pt x="1121" y="642"/>
                          <a:pt x="1165" y="628"/>
                          <a:pt x="1211" y="628"/>
                        </a:cubicBezTo>
                        <a:cubicBezTo>
                          <a:pt x="1272" y="628"/>
                          <a:pt x="1335" y="653"/>
                          <a:pt x="1376" y="741"/>
                        </a:cubicBezTo>
                        <a:cubicBezTo>
                          <a:pt x="1382" y="755"/>
                          <a:pt x="1388" y="769"/>
                          <a:pt x="1391" y="781"/>
                        </a:cubicBezTo>
                        <a:cubicBezTo>
                          <a:pt x="1435" y="754"/>
                          <a:pt x="1477" y="725"/>
                          <a:pt x="1517" y="693"/>
                        </a:cubicBezTo>
                        <a:cubicBezTo>
                          <a:pt x="1502" y="681"/>
                          <a:pt x="1485" y="673"/>
                          <a:pt x="1466" y="669"/>
                        </a:cubicBezTo>
                        <a:cubicBezTo>
                          <a:pt x="1485" y="653"/>
                          <a:pt x="1494" y="627"/>
                          <a:pt x="1486" y="601"/>
                        </a:cubicBezTo>
                        <a:cubicBezTo>
                          <a:pt x="1478" y="571"/>
                          <a:pt x="1451" y="551"/>
                          <a:pt x="1421" y="551"/>
                        </a:cubicBezTo>
                        <a:cubicBezTo>
                          <a:pt x="1415" y="551"/>
                          <a:pt x="1409" y="552"/>
                          <a:pt x="1403" y="553"/>
                        </a:cubicBezTo>
                        <a:cubicBezTo>
                          <a:pt x="1381" y="559"/>
                          <a:pt x="1365" y="576"/>
                          <a:pt x="1358" y="595"/>
                        </a:cubicBezTo>
                        <a:cubicBezTo>
                          <a:pt x="1324" y="548"/>
                          <a:pt x="1263" y="503"/>
                          <a:pt x="1158" y="503"/>
                        </a:cubicBezTo>
                        <a:cubicBezTo>
                          <a:pt x="1158" y="503"/>
                          <a:pt x="1158" y="503"/>
                          <a:pt x="1157" y="503"/>
                        </a:cubicBezTo>
                        <a:cubicBezTo>
                          <a:pt x="1166" y="484"/>
                          <a:pt x="1168" y="463"/>
                          <a:pt x="1162" y="441"/>
                        </a:cubicBezTo>
                        <a:cubicBezTo>
                          <a:pt x="1151" y="400"/>
                          <a:pt x="1114" y="374"/>
                          <a:pt x="1074" y="374"/>
                        </a:cubicBezTo>
                        <a:cubicBezTo>
                          <a:pt x="1066" y="374"/>
                          <a:pt x="1058" y="375"/>
                          <a:pt x="1050" y="377"/>
                        </a:cubicBezTo>
                        <a:cubicBezTo>
                          <a:pt x="1035" y="381"/>
                          <a:pt x="1023" y="388"/>
                          <a:pt x="1012" y="398"/>
                        </a:cubicBezTo>
                        <a:cubicBezTo>
                          <a:pt x="948" y="0"/>
                          <a:pt x="948" y="0"/>
                          <a:pt x="948" y="0"/>
                        </a:cubicBezTo>
                      </a:path>
                    </a:pathLst>
                  </a:custGeom>
                  <a:solidFill>
                    <a:srgbClr val="6996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4968480" y="4918656"/>
                    <a:ext cx="2092586" cy="369358"/>
                  </a:xfrm>
                  <a:custGeom>
                    <a:avLst/>
                    <a:gdLst>
                      <a:gd name="T0" fmla="*/ 1558 w 1593"/>
                      <a:gd name="T1" fmla="*/ 134 h 281"/>
                      <a:gd name="T2" fmla="*/ 1432 w 1593"/>
                      <a:gd name="T3" fmla="*/ 222 h 281"/>
                      <a:gd name="T4" fmla="*/ 1443 w 1593"/>
                      <a:gd name="T5" fmla="*/ 281 h 281"/>
                      <a:gd name="T6" fmla="*/ 1593 w 1593"/>
                      <a:gd name="T7" fmla="*/ 177 h 281"/>
                      <a:gd name="T8" fmla="*/ 1558 w 1593"/>
                      <a:gd name="T9" fmla="*/ 134 h 281"/>
                      <a:gd name="T10" fmla="*/ 41 w 1593"/>
                      <a:gd name="T11" fmla="*/ 0 h 281"/>
                      <a:gd name="T12" fmla="*/ 0 w 1593"/>
                      <a:gd name="T13" fmla="*/ 38 h 281"/>
                      <a:gd name="T14" fmla="*/ 36 w 1593"/>
                      <a:gd name="T15" fmla="*/ 78 h 281"/>
                      <a:gd name="T16" fmla="*/ 80 w 1593"/>
                      <a:gd name="T17" fmla="*/ 122 h 281"/>
                      <a:gd name="T18" fmla="*/ 231 w 1593"/>
                      <a:gd name="T19" fmla="*/ 243 h 281"/>
                      <a:gd name="T20" fmla="*/ 259 w 1593"/>
                      <a:gd name="T21" fmla="*/ 240 h 281"/>
                      <a:gd name="T22" fmla="*/ 339 w 1593"/>
                      <a:gd name="T23" fmla="*/ 260 h 281"/>
                      <a:gd name="T24" fmla="*/ 355 w 1593"/>
                      <a:gd name="T25" fmla="*/ 251 h 281"/>
                      <a:gd name="T26" fmla="*/ 95 w 1593"/>
                      <a:gd name="T27" fmla="*/ 59 h 281"/>
                      <a:gd name="T28" fmla="*/ 41 w 1593"/>
                      <a:gd name="T29" fmla="*/ 0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93" h="281">
                        <a:moveTo>
                          <a:pt x="1558" y="134"/>
                        </a:moveTo>
                        <a:cubicBezTo>
                          <a:pt x="1518" y="166"/>
                          <a:pt x="1476" y="195"/>
                          <a:pt x="1432" y="222"/>
                        </a:cubicBezTo>
                        <a:cubicBezTo>
                          <a:pt x="1439" y="244"/>
                          <a:pt x="1442" y="264"/>
                          <a:pt x="1443" y="281"/>
                        </a:cubicBezTo>
                        <a:cubicBezTo>
                          <a:pt x="1496" y="250"/>
                          <a:pt x="1546" y="216"/>
                          <a:pt x="1593" y="177"/>
                        </a:cubicBezTo>
                        <a:cubicBezTo>
                          <a:pt x="1585" y="160"/>
                          <a:pt x="1572" y="145"/>
                          <a:pt x="1558" y="134"/>
                        </a:cubicBezTo>
                        <a:moveTo>
                          <a:pt x="41" y="0"/>
                        </a:moveTo>
                        <a:cubicBezTo>
                          <a:pt x="25" y="11"/>
                          <a:pt x="12" y="24"/>
                          <a:pt x="0" y="38"/>
                        </a:cubicBezTo>
                        <a:cubicBezTo>
                          <a:pt x="11" y="52"/>
                          <a:pt x="23" y="65"/>
                          <a:pt x="36" y="78"/>
                        </a:cubicBezTo>
                        <a:cubicBezTo>
                          <a:pt x="51" y="92"/>
                          <a:pt x="65" y="107"/>
                          <a:pt x="80" y="122"/>
                        </a:cubicBezTo>
                        <a:cubicBezTo>
                          <a:pt x="127" y="166"/>
                          <a:pt x="177" y="207"/>
                          <a:pt x="231" y="243"/>
                        </a:cubicBezTo>
                        <a:cubicBezTo>
                          <a:pt x="241" y="241"/>
                          <a:pt x="250" y="240"/>
                          <a:pt x="259" y="240"/>
                        </a:cubicBezTo>
                        <a:cubicBezTo>
                          <a:pt x="287" y="240"/>
                          <a:pt x="314" y="247"/>
                          <a:pt x="339" y="260"/>
                        </a:cubicBezTo>
                        <a:cubicBezTo>
                          <a:pt x="344" y="257"/>
                          <a:pt x="350" y="254"/>
                          <a:pt x="355" y="251"/>
                        </a:cubicBezTo>
                        <a:cubicBezTo>
                          <a:pt x="259" y="200"/>
                          <a:pt x="171" y="135"/>
                          <a:pt x="95" y="59"/>
                        </a:cubicBezTo>
                        <a:cubicBezTo>
                          <a:pt x="76" y="40"/>
                          <a:pt x="58" y="20"/>
                          <a:pt x="41" y="0"/>
                        </a:cubicBezTo>
                      </a:path>
                    </a:pathLst>
                  </a:custGeom>
                  <a:solidFill>
                    <a:srgbClr val="55A9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5434827" y="4185254"/>
                    <a:ext cx="1414986" cy="1231636"/>
                  </a:xfrm>
                  <a:custGeom>
                    <a:avLst/>
                    <a:gdLst>
                      <a:gd name="T0" fmla="*/ 502 w 1077"/>
                      <a:gd name="T1" fmla="*/ 0 h 938"/>
                      <a:gd name="T2" fmla="*/ 462 w 1077"/>
                      <a:gd name="T3" fmla="*/ 0 h 938"/>
                      <a:gd name="T4" fmla="*/ 386 w 1077"/>
                      <a:gd name="T5" fmla="*/ 579 h 938"/>
                      <a:gd name="T6" fmla="*/ 277 w 1077"/>
                      <a:gd name="T7" fmla="*/ 531 h 938"/>
                      <a:gd name="T8" fmla="*/ 240 w 1077"/>
                      <a:gd name="T9" fmla="*/ 536 h 938"/>
                      <a:gd name="T10" fmla="*/ 132 w 1077"/>
                      <a:gd name="T11" fmla="*/ 687 h 938"/>
                      <a:gd name="T12" fmla="*/ 108 w 1077"/>
                      <a:gd name="T13" fmla="*/ 684 h 938"/>
                      <a:gd name="T14" fmla="*/ 83 w 1077"/>
                      <a:gd name="T15" fmla="*/ 688 h 938"/>
                      <a:gd name="T16" fmla="*/ 13 w 1077"/>
                      <a:gd name="T17" fmla="*/ 805 h 938"/>
                      <a:gd name="T18" fmla="*/ 0 w 1077"/>
                      <a:gd name="T19" fmla="*/ 810 h 938"/>
                      <a:gd name="T20" fmla="*/ 296 w 1077"/>
                      <a:gd name="T21" fmla="*/ 916 h 938"/>
                      <a:gd name="T22" fmla="*/ 319 w 1077"/>
                      <a:gd name="T23" fmla="*/ 893 h 938"/>
                      <a:gd name="T24" fmla="*/ 290 w 1077"/>
                      <a:gd name="T25" fmla="*/ 838 h 938"/>
                      <a:gd name="T26" fmla="*/ 390 w 1077"/>
                      <a:gd name="T27" fmla="*/ 661 h 938"/>
                      <a:gd name="T28" fmla="*/ 428 w 1077"/>
                      <a:gd name="T29" fmla="*/ 656 h 938"/>
                      <a:gd name="T30" fmla="*/ 449 w 1077"/>
                      <a:gd name="T31" fmla="*/ 657 h 938"/>
                      <a:gd name="T32" fmla="*/ 502 w 1077"/>
                      <a:gd name="T33" fmla="*/ 0 h 938"/>
                      <a:gd name="T34" fmla="*/ 589 w 1077"/>
                      <a:gd name="T35" fmla="*/ 0 h 938"/>
                      <a:gd name="T36" fmla="*/ 544 w 1077"/>
                      <a:gd name="T37" fmla="*/ 0 h 938"/>
                      <a:gd name="T38" fmla="*/ 573 w 1077"/>
                      <a:gd name="T39" fmla="*/ 736 h 938"/>
                      <a:gd name="T40" fmla="*/ 585 w 1077"/>
                      <a:gd name="T41" fmla="*/ 732 h 938"/>
                      <a:gd name="T42" fmla="*/ 606 w 1077"/>
                      <a:gd name="T43" fmla="*/ 729 h 938"/>
                      <a:gd name="T44" fmla="*/ 683 w 1077"/>
                      <a:gd name="T45" fmla="*/ 787 h 938"/>
                      <a:gd name="T46" fmla="*/ 627 w 1077"/>
                      <a:gd name="T47" fmla="*/ 885 h 938"/>
                      <a:gd name="T48" fmla="*/ 606 w 1077"/>
                      <a:gd name="T49" fmla="*/ 888 h 938"/>
                      <a:gd name="T50" fmla="*/ 554 w 1077"/>
                      <a:gd name="T51" fmla="*/ 869 h 938"/>
                      <a:gd name="T52" fmla="*/ 471 w 1077"/>
                      <a:gd name="T53" fmla="*/ 937 h 938"/>
                      <a:gd name="T54" fmla="*/ 513 w 1077"/>
                      <a:gd name="T55" fmla="*/ 938 h 938"/>
                      <a:gd name="T56" fmla="*/ 1077 w 1077"/>
                      <a:gd name="T57" fmla="*/ 781 h 938"/>
                      <a:gd name="T58" fmla="*/ 1062 w 1077"/>
                      <a:gd name="T59" fmla="*/ 741 h 938"/>
                      <a:gd name="T60" fmla="*/ 897 w 1077"/>
                      <a:gd name="T61" fmla="*/ 628 h 938"/>
                      <a:gd name="T62" fmla="*/ 773 w 1077"/>
                      <a:gd name="T63" fmla="*/ 653 h 938"/>
                      <a:gd name="T64" fmla="*/ 784 w 1077"/>
                      <a:gd name="T65" fmla="*/ 574 h 938"/>
                      <a:gd name="T66" fmla="*/ 712 w 1077"/>
                      <a:gd name="T67" fmla="*/ 517 h 938"/>
                      <a:gd name="T68" fmla="*/ 694 w 1077"/>
                      <a:gd name="T69" fmla="*/ 519 h 938"/>
                      <a:gd name="T70" fmla="*/ 657 w 1077"/>
                      <a:gd name="T71" fmla="*/ 563 h 938"/>
                      <a:gd name="T72" fmla="*/ 589 w 1077"/>
                      <a:gd name="T73" fmla="*/ 0 h 9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77" h="938">
                        <a:moveTo>
                          <a:pt x="502" y="0"/>
                        </a:moveTo>
                        <a:cubicBezTo>
                          <a:pt x="462" y="0"/>
                          <a:pt x="462" y="0"/>
                          <a:pt x="462" y="0"/>
                        </a:cubicBezTo>
                        <a:cubicBezTo>
                          <a:pt x="386" y="579"/>
                          <a:pt x="386" y="579"/>
                          <a:pt x="386" y="579"/>
                        </a:cubicBezTo>
                        <a:cubicBezTo>
                          <a:pt x="357" y="549"/>
                          <a:pt x="318" y="531"/>
                          <a:pt x="277" y="531"/>
                        </a:cubicBezTo>
                        <a:cubicBezTo>
                          <a:pt x="264" y="531"/>
                          <a:pt x="252" y="532"/>
                          <a:pt x="240" y="536"/>
                        </a:cubicBezTo>
                        <a:cubicBezTo>
                          <a:pt x="173" y="554"/>
                          <a:pt x="131" y="617"/>
                          <a:pt x="132" y="687"/>
                        </a:cubicBezTo>
                        <a:cubicBezTo>
                          <a:pt x="124" y="685"/>
                          <a:pt x="116" y="684"/>
                          <a:pt x="108" y="684"/>
                        </a:cubicBezTo>
                        <a:cubicBezTo>
                          <a:pt x="100" y="684"/>
                          <a:pt x="92" y="685"/>
                          <a:pt x="83" y="688"/>
                        </a:cubicBezTo>
                        <a:cubicBezTo>
                          <a:pt x="34" y="701"/>
                          <a:pt x="5" y="752"/>
                          <a:pt x="13" y="805"/>
                        </a:cubicBezTo>
                        <a:cubicBezTo>
                          <a:pt x="9" y="807"/>
                          <a:pt x="5" y="808"/>
                          <a:pt x="0" y="810"/>
                        </a:cubicBezTo>
                        <a:cubicBezTo>
                          <a:pt x="92" y="859"/>
                          <a:pt x="191" y="895"/>
                          <a:pt x="296" y="916"/>
                        </a:cubicBezTo>
                        <a:cubicBezTo>
                          <a:pt x="302" y="907"/>
                          <a:pt x="310" y="900"/>
                          <a:pt x="319" y="893"/>
                        </a:cubicBezTo>
                        <a:cubicBezTo>
                          <a:pt x="306" y="878"/>
                          <a:pt x="295" y="859"/>
                          <a:pt x="290" y="838"/>
                        </a:cubicBezTo>
                        <a:cubicBezTo>
                          <a:pt x="268" y="761"/>
                          <a:pt x="313" y="682"/>
                          <a:pt x="390" y="661"/>
                        </a:cubicBezTo>
                        <a:cubicBezTo>
                          <a:pt x="403" y="657"/>
                          <a:pt x="416" y="656"/>
                          <a:pt x="428" y="656"/>
                        </a:cubicBezTo>
                        <a:cubicBezTo>
                          <a:pt x="435" y="656"/>
                          <a:pt x="442" y="656"/>
                          <a:pt x="449" y="657"/>
                        </a:cubicBezTo>
                        <a:cubicBezTo>
                          <a:pt x="502" y="0"/>
                          <a:pt x="502" y="0"/>
                          <a:pt x="502" y="0"/>
                        </a:cubicBezTo>
                        <a:moveTo>
                          <a:pt x="589" y="0"/>
                        </a:moveTo>
                        <a:cubicBezTo>
                          <a:pt x="544" y="0"/>
                          <a:pt x="544" y="0"/>
                          <a:pt x="544" y="0"/>
                        </a:cubicBezTo>
                        <a:cubicBezTo>
                          <a:pt x="573" y="736"/>
                          <a:pt x="573" y="736"/>
                          <a:pt x="573" y="736"/>
                        </a:cubicBezTo>
                        <a:cubicBezTo>
                          <a:pt x="577" y="735"/>
                          <a:pt x="581" y="733"/>
                          <a:pt x="585" y="732"/>
                        </a:cubicBezTo>
                        <a:cubicBezTo>
                          <a:pt x="592" y="730"/>
                          <a:pt x="599" y="729"/>
                          <a:pt x="606" y="729"/>
                        </a:cubicBezTo>
                        <a:cubicBezTo>
                          <a:pt x="641" y="729"/>
                          <a:pt x="673" y="752"/>
                          <a:pt x="683" y="787"/>
                        </a:cubicBezTo>
                        <a:cubicBezTo>
                          <a:pt x="695" y="830"/>
                          <a:pt x="670" y="874"/>
                          <a:pt x="627" y="885"/>
                        </a:cubicBezTo>
                        <a:cubicBezTo>
                          <a:pt x="620" y="887"/>
                          <a:pt x="613" y="888"/>
                          <a:pt x="606" y="888"/>
                        </a:cubicBezTo>
                        <a:cubicBezTo>
                          <a:pt x="587" y="888"/>
                          <a:pt x="569" y="881"/>
                          <a:pt x="554" y="869"/>
                        </a:cubicBezTo>
                        <a:cubicBezTo>
                          <a:pt x="537" y="900"/>
                          <a:pt x="508" y="925"/>
                          <a:pt x="471" y="937"/>
                        </a:cubicBezTo>
                        <a:cubicBezTo>
                          <a:pt x="485" y="938"/>
                          <a:pt x="499" y="938"/>
                          <a:pt x="513" y="938"/>
                        </a:cubicBezTo>
                        <a:cubicBezTo>
                          <a:pt x="720" y="938"/>
                          <a:pt x="913" y="881"/>
                          <a:pt x="1077" y="781"/>
                        </a:cubicBezTo>
                        <a:cubicBezTo>
                          <a:pt x="1074" y="769"/>
                          <a:pt x="1068" y="755"/>
                          <a:pt x="1062" y="741"/>
                        </a:cubicBezTo>
                        <a:cubicBezTo>
                          <a:pt x="1021" y="653"/>
                          <a:pt x="958" y="628"/>
                          <a:pt x="897" y="628"/>
                        </a:cubicBezTo>
                        <a:cubicBezTo>
                          <a:pt x="851" y="628"/>
                          <a:pt x="807" y="642"/>
                          <a:pt x="773" y="653"/>
                        </a:cubicBezTo>
                        <a:cubicBezTo>
                          <a:pt x="780" y="638"/>
                          <a:pt x="789" y="592"/>
                          <a:pt x="784" y="574"/>
                        </a:cubicBezTo>
                        <a:cubicBezTo>
                          <a:pt x="774" y="540"/>
                          <a:pt x="744" y="517"/>
                          <a:pt x="712" y="517"/>
                        </a:cubicBezTo>
                        <a:cubicBezTo>
                          <a:pt x="706" y="517"/>
                          <a:pt x="700" y="518"/>
                          <a:pt x="694" y="519"/>
                        </a:cubicBezTo>
                        <a:cubicBezTo>
                          <a:pt x="683" y="522"/>
                          <a:pt x="665" y="555"/>
                          <a:pt x="657" y="563"/>
                        </a:cubicBezTo>
                        <a:cubicBezTo>
                          <a:pt x="589" y="0"/>
                          <a:pt x="589" y="0"/>
                          <a:pt x="589" y="0"/>
                        </a:cubicBezTo>
                      </a:path>
                    </a:pathLst>
                  </a:custGeom>
                  <a:solidFill>
                    <a:srgbClr val="D2DF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5271406" y="5210954"/>
                    <a:ext cx="1593022" cy="279011"/>
                  </a:xfrm>
                  <a:custGeom>
                    <a:avLst/>
                    <a:gdLst>
                      <a:gd name="T0" fmla="*/ 28 w 1212"/>
                      <a:gd name="T1" fmla="*/ 18 h 213"/>
                      <a:gd name="T2" fmla="*/ 0 w 1212"/>
                      <a:gd name="T3" fmla="*/ 21 h 213"/>
                      <a:gd name="T4" fmla="*/ 401 w 1212"/>
                      <a:gd name="T5" fmla="*/ 188 h 213"/>
                      <a:gd name="T6" fmla="*/ 420 w 1212"/>
                      <a:gd name="T7" fmla="*/ 135 h 213"/>
                      <a:gd name="T8" fmla="*/ 124 w 1212"/>
                      <a:gd name="T9" fmla="*/ 29 h 213"/>
                      <a:gd name="T10" fmla="*/ 108 w 1212"/>
                      <a:gd name="T11" fmla="*/ 38 h 213"/>
                      <a:gd name="T12" fmla="*/ 28 w 1212"/>
                      <a:gd name="T13" fmla="*/ 18 h 213"/>
                      <a:gd name="T14" fmla="*/ 1201 w 1212"/>
                      <a:gd name="T15" fmla="*/ 0 h 213"/>
                      <a:gd name="T16" fmla="*/ 637 w 1212"/>
                      <a:gd name="T17" fmla="*/ 157 h 213"/>
                      <a:gd name="T18" fmla="*/ 595 w 1212"/>
                      <a:gd name="T19" fmla="*/ 156 h 213"/>
                      <a:gd name="T20" fmla="*/ 590 w 1212"/>
                      <a:gd name="T21" fmla="*/ 157 h 213"/>
                      <a:gd name="T22" fmla="*/ 590 w 1212"/>
                      <a:gd name="T23" fmla="*/ 158 h 213"/>
                      <a:gd name="T24" fmla="*/ 593 w 1212"/>
                      <a:gd name="T25" fmla="*/ 167 h 213"/>
                      <a:gd name="T26" fmla="*/ 595 w 1212"/>
                      <a:gd name="T27" fmla="*/ 212 h 213"/>
                      <a:gd name="T28" fmla="*/ 637 w 1212"/>
                      <a:gd name="T29" fmla="*/ 213 h 213"/>
                      <a:gd name="T30" fmla="*/ 637 w 1212"/>
                      <a:gd name="T31" fmla="*/ 213 h 213"/>
                      <a:gd name="T32" fmla="*/ 1212 w 1212"/>
                      <a:gd name="T33" fmla="*/ 59 h 213"/>
                      <a:gd name="T34" fmla="*/ 1201 w 1212"/>
                      <a:gd name="T35" fmla="*/ 0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212" h="213">
                        <a:moveTo>
                          <a:pt x="28" y="18"/>
                        </a:moveTo>
                        <a:cubicBezTo>
                          <a:pt x="19" y="18"/>
                          <a:pt x="10" y="19"/>
                          <a:pt x="0" y="21"/>
                        </a:cubicBezTo>
                        <a:cubicBezTo>
                          <a:pt x="120" y="100"/>
                          <a:pt x="255" y="158"/>
                          <a:pt x="401" y="188"/>
                        </a:cubicBezTo>
                        <a:cubicBezTo>
                          <a:pt x="402" y="169"/>
                          <a:pt x="408" y="151"/>
                          <a:pt x="420" y="135"/>
                        </a:cubicBezTo>
                        <a:cubicBezTo>
                          <a:pt x="315" y="114"/>
                          <a:pt x="216" y="78"/>
                          <a:pt x="124" y="29"/>
                        </a:cubicBezTo>
                        <a:cubicBezTo>
                          <a:pt x="119" y="32"/>
                          <a:pt x="113" y="35"/>
                          <a:pt x="108" y="38"/>
                        </a:cubicBezTo>
                        <a:cubicBezTo>
                          <a:pt x="83" y="25"/>
                          <a:pt x="56" y="18"/>
                          <a:pt x="28" y="18"/>
                        </a:cubicBezTo>
                        <a:moveTo>
                          <a:pt x="1201" y="0"/>
                        </a:moveTo>
                        <a:cubicBezTo>
                          <a:pt x="1037" y="100"/>
                          <a:pt x="844" y="157"/>
                          <a:pt x="637" y="157"/>
                        </a:cubicBezTo>
                        <a:cubicBezTo>
                          <a:pt x="623" y="157"/>
                          <a:pt x="609" y="157"/>
                          <a:pt x="595" y="156"/>
                        </a:cubicBezTo>
                        <a:cubicBezTo>
                          <a:pt x="594" y="157"/>
                          <a:pt x="592" y="157"/>
                          <a:pt x="590" y="157"/>
                        </a:cubicBezTo>
                        <a:cubicBezTo>
                          <a:pt x="590" y="158"/>
                          <a:pt x="590" y="158"/>
                          <a:pt x="590" y="158"/>
                        </a:cubicBezTo>
                        <a:cubicBezTo>
                          <a:pt x="591" y="161"/>
                          <a:pt x="592" y="164"/>
                          <a:pt x="593" y="167"/>
                        </a:cubicBezTo>
                        <a:cubicBezTo>
                          <a:pt x="597" y="182"/>
                          <a:pt x="598" y="198"/>
                          <a:pt x="595" y="212"/>
                        </a:cubicBezTo>
                        <a:cubicBezTo>
                          <a:pt x="609" y="213"/>
                          <a:pt x="623" y="213"/>
                          <a:pt x="637" y="213"/>
                        </a:cubicBezTo>
                        <a:cubicBezTo>
                          <a:pt x="637" y="213"/>
                          <a:pt x="637" y="213"/>
                          <a:pt x="637" y="213"/>
                        </a:cubicBezTo>
                        <a:cubicBezTo>
                          <a:pt x="846" y="213"/>
                          <a:pt x="1043" y="157"/>
                          <a:pt x="1212" y="59"/>
                        </a:cubicBezTo>
                        <a:cubicBezTo>
                          <a:pt x="1211" y="42"/>
                          <a:pt x="1208" y="22"/>
                          <a:pt x="1201" y="0"/>
                        </a:cubicBezTo>
                      </a:path>
                    </a:pathLst>
                  </a:custGeom>
                  <a:solidFill>
                    <a:srgbClr val="CCE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16"/>
                  <p:cNvSpPr/>
                  <p:nvPr/>
                </p:nvSpPr>
                <p:spPr bwMode="auto">
                  <a:xfrm>
                    <a:off x="6528286" y="4400492"/>
                    <a:ext cx="340128" cy="324185"/>
                  </a:xfrm>
                  <a:custGeom>
                    <a:avLst/>
                    <a:gdLst>
                      <a:gd name="T0" fmla="*/ 107 w 258"/>
                      <a:gd name="T1" fmla="*/ 0 h 247"/>
                      <a:gd name="T2" fmla="*/ 82 w 258"/>
                      <a:gd name="T3" fmla="*/ 4 h 247"/>
                      <a:gd name="T4" fmla="*/ 14 w 258"/>
                      <a:gd name="T5" fmla="*/ 123 h 247"/>
                      <a:gd name="T6" fmla="*/ 70 w 258"/>
                      <a:gd name="T7" fmla="*/ 187 h 247"/>
                      <a:gd name="T8" fmla="*/ 69 w 258"/>
                      <a:gd name="T9" fmla="*/ 214 h 247"/>
                      <a:gd name="T10" fmla="*/ 111 w 258"/>
                      <a:gd name="T11" fmla="*/ 247 h 247"/>
                      <a:gd name="T12" fmla="*/ 123 w 258"/>
                      <a:gd name="T13" fmla="*/ 245 h 247"/>
                      <a:gd name="T14" fmla="*/ 154 w 258"/>
                      <a:gd name="T15" fmla="*/ 215 h 247"/>
                      <a:gd name="T16" fmla="*/ 199 w 258"/>
                      <a:gd name="T17" fmla="*/ 240 h 247"/>
                      <a:gd name="T18" fmla="*/ 213 w 258"/>
                      <a:gd name="T19" fmla="*/ 238 h 247"/>
                      <a:gd name="T20" fmla="*/ 250 w 258"/>
                      <a:gd name="T21" fmla="*/ 173 h 247"/>
                      <a:gd name="T22" fmla="*/ 199 w 258"/>
                      <a:gd name="T23" fmla="*/ 135 h 247"/>
                      <a:gd name="T24" fmla="*/ 196 w 258"/>
                      <a:gd name="T25" fmla="*/ 135 h 247"/>
                      <a:gd name="T26" fmla="*/ 201 w 258"/>
                      <a:gd name="T27" fmla="*/ 72 h 247"/>
                      <a:gd name="T28" fmla="*/ 107 w 258"/>
                      <a:gd name="T2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58" h="247">
                        <a:moveTo>
                          <a:pt x="107" y="0"/>
                        </a:moveTo>
                        <a:cubicBezTo>
                          <a:pt x="99" y="0"/>
                          <a:pt x="90" y="2"/>
                          <a:pt x="82" y="4"/>
                        </a:cubicBezTo>
                        <a:cubicBezTo>
                          <a:pt x="30" y="18"/>
                          <a:pt x="0" y="71"/>
                          <a:pt x="14" y="123"/>
                        </a:cubicBezTo>
                        <a:cubicBezTo>
                          <a:pt x="22" y="153"/>
                          <a:pt x="44" y="176"/>
                          <a:pt x="70" y="187"/>
                        </a:cubicBezTo>
                        <a:cubicBezTo>
                          <a:pt x="67" y="195"/>
                          <a:pt x="66" y="205"/>
                          <a:pt x="69" y="214"/>
                        </a:cubicBezTo>
                        <a:cubicBezTo>
                          <a:pt x="74" y="234"/>
                          <a:pt x="92" y="247"/>
                          <a:pt x="111" y="247"/>
                        </a:cubicBezTo>
                        <a:cubicBezTo>
                          <a:pt x="115" y="247"/>
                          <a:pt x="119" y="246"/>
                          <a:pt x="123" y="245"/>
                        </a:cubicBezTo>
                        <a:cubicBezTo>
                          <a:pt x="138" y="241"/>
                          <a:pt x="150" y="229"/>
                          <a:pt x="154" y="215"/>
                        </a:cubicBezTo>
                        <a:cubicBezTo>
                          <a:pt x="163" y="231"/>
                          <a:pt x="181" y="240"/>
                          <a:pt x="199" y="240"/>
                        </a:cubicBezTo>
                        <a:cubicBezTo>
                          <a:pt x="204" y="240"/>
                          <a:pt x="208" y="240"/>
                          <a:pt x="213" y="238"/>
                        </a:cubicBezTo>
                        <a:cubicBezTo>
                          <a:pt x="241" y="231"/>
                          <a:pt x="258" y="202"/>
                          <a:pt x="250" y="173"/>
                        </a:cubicBezTo>
                        <a:cubicBezTo>
                          <a:pt x="243" y="150"/>
                          <a:pt x="222" y="135"/>
                          <a:pt x="199" y="135"/>
                        </a:cubicBezTo>
                        <a:cubicBezTo>
                          <a:pt x="198" y="135"/>
                          <a:pt x="197" y="135"/>
                          <a:pt x="196" y="135"/>
                        </a:cubicBezTo>
                        <a:cubicBezTo>
                          <a:pt x="205" y="115"/>
                          <a:pt x="207" y="93"/>
                          <a:pt x="201" y="72"/>
                        </a:cubicBezTo>
                        <a:cubicBezTo>
                          <a:pt x="189" y="29"/>
                          <a:pt x="150" y="0"/>
                          <a:pt x="107" y="0"/>
                        </a:cubicBezTo>
                      </a:path>
                    </a:pathLst>
                  </a:custGeom>
                  <a:solidFill>
                    <a:srgbClr val="6996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Freeform 17"/>
                  <p:cNvSpPr/>
                  <p:nvPr/>
                </p:nvSpPr>
                <p:spPr bwMode="auto">
                  <a:xfrm>
                    <a:off x="5356438" y="4506782"/>
                    <a:ext cx="314884" cy="269711"/>
                  </a:xfrm>
                  <a:custGeom>
                    <a:avLst/>
                    <a:gdLst>
                      <a:gd name="T0" fmla="*/ 79 w 239"/>
                      <a:gd name="T1" fmla="*/ 0 h 205"/>
                      <a:gd name="T2" fmla="*/ 63 w 239"/>
                      <a:gd name="T3" fmla="*/ 2 h 205"/>
                      <a:gd name="T4" fmla="*/ 21 w 239"/>
                      <a:gd name="T5" fmla="*/ 76 h 205"/>
                      <a:gd name="T6" fmla="*/ 24 w 239"/>
                      <a:gd name="T7" fmla="*/ 84 h 205"/>
                      <a:gd name="T8" fmla="*/ 5 w 239"/>
                      <a:gd name="T9" fmla="*/ 136 h 205"/>
                      <a:gd name="T10" fmla="*/ 52 w 239"/>
                      <a:gd name="T11" fmla="*/ 172 h 205"/>
                      <a:gd name="T12" fmla="*/ 65 w 239"/>
                      <a:gd name="T13" fmla="*/ 170 h 205"/>
                      <a:gd name="T14" fmla="*/ 78 w 239"/>
                      <a:gd name="T15" fmla="*/ 164 h 205"/>
                      <a:gd name="T16" fmla="*/ 149 w 239"/>
                      <a:gd name="T17" fmla="*/ 205 h 205"/>
                      <a:gd name="T18" fmla="*/ 170 w 239"/>
                      <a:gd name="T19" fmla="*/ 202 h 205"/>
                      <a:gd name="T20" fmla="*/ 227 w 239"/>
                      <a:gd name="T21" fmla="*/ 102 h 205"/>
                      <a:gd name="T22" fmla="*/ 149 w 239"/>
                      <a:gd name="T23" fmla="*/ 42 h 205"/>
                      <a:gd name="T24" fmla="*/ 136 w 239"/>
                      <a:gd name="T25" fmla="*/ 43 h 205"/>
                      <a:gd name="T26" fmla="*/ 79 w 239"/>
                      <a:gd name="T27" fmla="*/ 0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9" h="205">
                        <a:moveTo>
                          <a:pt x="79" y="0"/>
                        </a:moveTo>
                        <a:cubicBezTo>
                          <a:pt x="74" y="0"/>
                          <a:pt x="68" y="1"/>
                          <a:pt x="63" y="2"/>
                        </a:cubicBezTo>
                        <a:cubicBezTo>
                          <a:pt x="31" y="11"/>
                          <a:pt x="12" y="44"/>
                          <a:pt x="21" y="76"/>
                        </a:cubicBezTo>
                        <a:cubicBezTo>
                          <a:pt x="22" y="79"/>
                          <a:pt x="23" y="82"/>
                          <a:pt x="24" y="84"/>
                        </a:cubicBezTo>
                        <a:cubicBezTo>
                          <a:pt x="8" y="96"/>
                          <a:pt x="0" y="116"/>
                          <a:pt x="5" y="136"/>
                        </a:cubicBezTo>
                        <a:cubicBezTo>
                          <a:pt x="11" y="158"/>
                          <a:pt x="31" y="172"/>
                          <a:pt x="52" y="172"/>
                        </a:cubicBezTo>
                        <a:cubicBezTo>
                          <a:pt x="56" y="172"/>
                          <a:pt x="61" y="171"/>
                          <a:pt x="65" y="170"/>
                        </a:cubicBezTo>
                        <a:cubicBezTo>
                          <a:pt x="70" y="169"/>
                          <a:pt x="74" y="167"/>
                          <a:pt x="78" y="164"/>
                        </a:cubicBezTo>
                        <a:cubicBezTo>
                          <a:pt x="93" y="189"/>
                          <a:pt x="120" y="205"/>
                          <a:pt x="149" y="205"/>
                        </a:cubicBezTo>
                        <a:cubicBezTo>
                          <a:pt x="156" y="205"/>
                          <a:pt x="163" y="204"/>
                          <a:pt x="170" y="202"/>
                        </a:cubicBezTo>
                        <a:cubicBezTo>
                          <a:pt x="213" y="190"/>
                          <a:pt x="239" y="145"/>
                          <a:pt x="227" y="102"/>
                        </a:cubicBezTo>
                        <a:cubicBezTo>
                          <a:pt x="217" y="66"/>
                          <a:pt x="184" y="42"/>
                          <a:pt x="149" y="42"/>
                        </a:cubicBezTo>
                        <a:cubicBezTo>
                          <a:pt x="145" y="42"/>
                          <a:pt x="141" y="43"/>
                          <a:pt x="136" y="43"/>
                        </a:cubicBezTo>
                        <a:cubicBezTo>
                          <a:pt x="129" y="17"/>
                          <a:pt x="105" y="0"/>
                          <a:pt x="79" y="0"/>
                        </a:cubicBezTo>
                      </a:path>
                    </a:pathLst>
                  </a:custGeom>
                  <a:solidFill>
                    <a:srgbClr val="6996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18"/>
                  <p:cNvSpPr/>
                  <p:nvPr/>
                </p:nvSpPr>
                <p:spPr bwMode="auto">
                  <a:xfrm>
                    <a:off x="5537132" y="4280915"/>
                    <a:ext cx="119576" cy="108947"/>
                  </a:xfrm>
                  <a:custGeom>
                    <a:avLst/>
                    <a:gdLst>
                      <a:gd name="T0" fmla="*/ 45 w 91"/>
                      <a:gd name="T1" fmla="*/ 0 h 83"/>
                      <a:gd name="T2" fmla="*/ 34 w 91"/>
                      <a:gd name="T3" fmla="*/ 2 h 83"/>
                      <a:gd name="T4" fmla="*/ 6 w 91"/>
                      <a:gd name="T5" fmla="*/ 52 h 83"/>
                      <a:gd name="T6" fmla="*/ 45 w 91"/>
                      <a:gd name="T7" fmla="*/ 83 h 83"/>
                      <a:gd name="T8" fmla="*/ 56 w 91"/>
                      <a:gd name="T9" fmla="*/ 81 h 83"/>
                      <a:gd name="T10" fmla="*/ 85 w 91"/>
                      <a:gd name="T11" fmla="*/ 30 h 83"/>
                      <a:gd name="T12" fmla="*/ 45 w 91"/>
                      <a:gd name="T1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83">
                        <a:moveTo>
                          <a:pt x="45" y="0"/>
                        </a:moveTo>
                        <a:cubicBezTo>
                          <a:pt x="42" y="0"/>
                          <a:pt x="38" y="1"/>
                          <a:pt x="34" y="2"/>
                        </a:cubicBezTo>
                        <a:cubicBezTo>
                          <a:pt x="12" y="8"/>
                          <a:pt x="0" y="30"/>
                          <a:pt x="6" y="52"/>
                        </a:cubicBezTo>
                        <a:cubicBezTo>
                          <a:pt x="11" y="71"/>
                          <a:pt x="27" y="83"/>
                          <a:pt x="45" y="83"/>
                        </a:cubicBezTo>
                        <a:cubicBezTo>
                          <a:pt x="49" y="83"/>
                          <a:pt x="53" y="82"/>
                          <a:pt x="56" y="81"/>
                        </a:cubicBezTo>
                        <a:cubicBezTo>
                          <a:pt x="78" y="75"/>
                          <a:pt x="91" y="52"/>
                          <a:pt x="85" y="30"/>
                        </a:cubicBezTo>
                        <a:cubicBezTo>
                          <a:pt x="80" y="12"/>
                          <a:pt x="64" y="0"/>
                          <a:pt x="45" y="0"/>
                        </a:cubicBezTo>
                      </a:path>
                    </a:pathLst>
                  </a:custGeom>
                  <a:solidFill>
                    <a:srgbClr val="6996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Freeform 19"/>
                  <p:cNvSpPr/>
                  <p:nvPr/>
                </p:nvSpPr>
                <p:spPr bwMode="auto">
                  <a:xfrm>
                    <a:off x="6625276" y="4201198"/>
                    <a:ext cx="119576" cy="110276"/>
                  </a:xfrm>
                  <a:custGeom>
                    <a:avLst/>
                    <a:gdLst>
                      <a:gd name="T0" fmla="*/ 45 w 91"/>
                      <a:gd name="T1" fmla="*/ 0 h 83"/>
                      <a:gd name="T2" fmla="*/ 34 w 91"/>
                      <a:gd name="T3" fmla="*/ 2 h 83"/>
                      <a:gd name="T4" fmla="*/ 6 w 91"/>
                      <a:gd name="T5" fmla="*/ 52 h 83"/>
                      <a:gd name="T6" fmla="*/ 45 w 91"/>
                      <a:gd name="T7" fmla="*/ 83 h 83"/>
                      <a:gd name="T8" fmla="*/ 56 w 91"/>
                      <a:gd name="T9" fmla="*/ 81 h 83"/>
                      <a:gd name="T10" fmla="*/ 85 w 91"/>
                      <a:gd name="T11" fmla="*/ 30 h 83"/>
                      <a:gd name="T12" fmla="*/ 45 w 91"/>
                      <a:gd name="T13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83">
                        <a:moveTo>
                          <a:pt x="45" y="0"/>
                        </a:moveTo>
                        <a:cubicBezTo>
                          <a:pt x="42" y="0"/>
                          <a:pt x="38" y="1"/>
                          <a:pt x="34" y="2"/>
                        </a:cubicBezTo>
                        <a:cubicBezTo>
                          <a:pt x="12" y="8"/>
                          <a:pt x="0" y="30"/>
                          <a:pt x="6" y="52"/>
                        </a:cubicBezTo>
                        <a:cubicBezTo>
                          <a:pt x="11" y="71"/>
                          <a:pt x="27" y="83"/>
                          <a:pt x="45" y="83"/>
                        </a:cubicBezTo>
                        <a:cubicBezTo>
                          <a:pt x="49" y="83"/>
                          <a:pt x="53" y="82"/>
                          <a:pt x="56" y="81"/>
                        </a:cubicBezTo>
                        <a:cubicBezTo>
                          <a:pt x="78" y="75"/>
                          <a:pt x="91" y="52"/>
                          <a:pt x="85" y="30"/>
                        </a:cubicBezTo>
                        <a:cubicBezTo>
                          <a:pt x="80" y="12"/>
                          <a:pt x="63" y="0"/>
                          <a:pt x="45" y="0"/>
                        </a:cubicBezTo>
                      </a:path>
                    </a:pathLst>
                  </a:custGeom>
                  <a:solidFill>
                    <a:srgbClr val="6996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20"/>
                  <p:cNvSpPr/>
                  <p:nvPr/>
                </p:nvSpPr>
                <p:spPr bwMode="auto">
                  <a:xfrm>
                    <a:off x="5469372" y="4397834"/>
                    <a:ext cx="71746" cy="63774"/>
                  </a:xfrm>
                  <a:custGeom>
                    <a:avLst/>
                    <a:gdLst>
                      <a:gd name="T0" fmla="*/ 27 w 54"/>
                      <a:gd name="T1" fmla="*/ 0 h 49"/>
                      <a:gd name="T2" fmla="*/ 21 w 54"/>
                      <a:gd name="T3" fmla="*/ 1 h 49"/>
                      <a:gd name="T4" fmla="*/ 4 w 54"/>
                      <a:gd name="T5" fmla="*/ 31 h 49"/>
                      <a:gd name="T6" fmla="*/ 27 w 54"/>
                      <a:gd name="T7" fmla="*/ 49 h 49"/>
                      <a:gd name="T8" fmla="*/ 33 w 54"/>
                      <a:gd name="T9" fmla="*/ 48 h 49"/>
                      <a:gd name="T10" fmla="*/ 50 w 54"/>
                      <a:gd name="T11" fmla="*/ 18 h 49"/>
                      <a:gd name="T12" fmla="*/ 27 w 54"/>
                      <a:gd name="T1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4" h="49">
                        <a:moveTo>
                          <a:pt x="27" y="0"/>
                        </a:moveTo>
                        <a:cubicBezTo>
                          <a:pt x="25" y="0"/>
                          <a:pt x="23" y="0"/>
                          <a:pt x="21" y="1"/>
                        </a:cubicBezTo>
                        <a:cubicBezTo>
                          <a:pt x="8" y="5"/>
                          <a:pt x="0" y="18"/>
                          <a:pt x="4" y="31"/>
                        </a:cubicBezTo>
                        <a:cubicBezTo>
                          <a:pt x="6" y="42"/>
                          <a:pt x="16" y="49"/>
                          <a:pt x="27" y="49"/>
                        </a:cubicBezTo>
                        <a:cubicBezTo>
                          <a:pt x="29" y="49"/>
                          <a:pt x="31" y="49"/>
                          <a:pt x="33" y="48"/>
                        </a:cubicBezTo>
                        <a:cubicBezTo>
                          <a:pt x="46" y="44"/>
                          <a:pt x="54" y="31"/>
                          <a:pt x="50" y="18"/>
                        </a:cubicBezTo>
                        <a:cubicBezTo>
                          <a:pt x="47" y="7"/>
                          <a:pt x="38" y="0"/>
                          <a:pt x="27" y="0"/>
                        </a:cubicBezTo>
                      </a:path>
                    </a:pathLst>
                  </a:custGeom>
                  <a:solidFill>
                    <a:srgbClr val="6996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21"/>
                  <p:cNvSpPr/>
                  <p:nvPr/>
                </p:nvSpPr>
                <p:spPr bwMode="auto">
                  <a:xfrm>
                    <a:off x="6759467" y="4280915"/>
                    <a:ext cx="71746" cy="62445"/>
                  </a:xfrm>
                  <a:custGeom>
                    <a:avLst/>
                    <a:gdLst>
                      <a:gd name="T0" fmla="*/ 27 w 54"/>
                      <a:gd name="T1" fmla="*/ 0 h 48"/>
                      <a:gd name="T2" fmla="*/ 20 w 54"/>
                      <a:gd name="T3" fmla="*/ 0 h 48"/>
                      <a:gd name="T4" fmla="*/ 3 w 54"/>
                      <a:gd name="T5" fmla="*/ 30 h 48"/>
                      <a:gd name="T6" fmla="*/ 27 w 54"/>
                      <a:gd name="T7" fmla="*/ 48 h 48"/>
                      <a:gd name="T8" fmla="*/ 33 w 54"/>
                      <a:gd name="T9" fmla="*/ 47 h 48"/>
                      <a:gd name="T10" fmla="*/ 50 w 54"/>
                      <a:gd name="T11" fmla="*/ 17 h 48"/>
                      <a:gd name="T12" fmla="*/ 27 w 54"/>
                      <a:gd name="T13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4" h="48">
                        <a:moveTo>
                          <a:pt x="27" y="0"/>
                        </a:moveTo>
                        <a:cubicBezTo>
                          <a:pt x="25" y="0"/>
                          <a:pt x="23" y="0"/>
                          <a:pt x="20" y="0"/>
                        </a:cubicBezTo>
                        <a:cubicBezTo>
                          <a:pt x="7" y="4"/>
                          <a:pt x="0" y="17"/>
                          <a:pt x="3" y="30"/>
                        </a:cubicBezTo>
                        <a:cubicBezTo>
                          <a:pt x="6" y="41"/>
                          <a:pt x="16" y="48"/>
                          <a:pt x="27" y="48"/>
                        </a:cubicBezTo>
                        <a:cubicBezTo>
                          <a:pt x="29" y="48"/>
                          <a:pt x="31" y="48"/>
                          <a:pt x="33" y="47"/>
                        </a:cubicBezTo>
                        <a:cubicBezTo>
                          <a:pt x="46" y="44"/>
                          <a:pt x="54" y="30"/>
                          <a:pt x="50" y="17"/>
                        </a:cubicBezTo>
                        <a:cubicBezTo>
                          <a:pt x="47" y="7"/>
                          <a:pt x="38" y="0"/>
                          <a:pt x="27" y="0"/>
                        </a:cubicBezTo>
                      </a:path>
                    </a:pathLst>
                  </a:custGeom>
                  <a:solidFill>
                    <a:srgbClr val="6996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25"/>
                  <p:cNvSpPr/>
                  <p:nvPr/>
                </p:nvSpPr>
                <p:spPr bwMode="auto">
                  <a:xfrm>
                    <a:off x="5786913" y="4185254"/>
                    <a:ext cx="560680" cy="1230308"/>
                  </a:xfrm>
                  <a:custGeom>
                    <a:avLst/>
                    <a:gdLst>
                      <a:gd name="T0" fmla="*/ 276 w 427"/>
                      <a:gd name="T1" fmla="*/ 0 h 937"/>
                      <a:gd name="T2" fmla="*/ 234 w 427"/>
                      <a:gd name="T3" fmla="*/ 0 h 937"/>
                      <a:gd name="T4" fmla="*/ 181 w 427"/>
                      <a:gd name="T5" fmla="*/ 657 h 937"/>
                      <a:gd name="T6" fmla="*/ 160 w 427"/>
                      <a:gd name="T7" fmla="*/ 656 h 937"/>
                      <a:gd name="T8" fmla="*/ 122 w 427"/>
                      <a:gd name="T9" fmla="*/ 661 h 937"/>
                      <a:gd name="T10" fmla="*/ 22 w 427"/>
                      <a:gd name="T11" fmla="*/ 838 h 937"/>
                      <a:gd name="T12" fmla="*/ 51 w 427"/>
                      <a:gd name="T13" fmla="*/ 893 h 937"/>
                      <a:gd name="T14" fmla="*/ 28 w 427"/>
                      <a:gd name="T15" fmla="*/ 916 h 937"/>
                      <a:gd name="T16" fmla="*/ 203 w 427"/>
                      <a:gd name="T17" fmla="*/ 937 h 937"/>
                      <a:gd name="T18" fmla="*/ 286 w 427"/>
                      <a:gd name="T19" fmla="*/ 869 h 937"/>
                      <a:gd name="T20" fmla="*/ 338 w 427"/>
                      <a:gd name="T21" fmla="*/ 888 h 937"/>
                      <a:gd name="T22" fmla="*/ 359 w 427"/>
                      <a:gd name="T23" fmla="*/ 885 h 937"/>
                      <a:gd name="T24" fmla="*/ 415 w 427"/>
                      <a:gd name="T25" fmla="*/ 787 h 937"/>
                      <a:gd name="T26" fmla="*/ 338 w 427"/>
                      <a:gd name="T27" fmla="*/ 729 h 937"/>
                      <a:gd name="T28" fmla="*/ 317 w 427"/>
                      <a:gd name="T29" fmla="*/ 732 h 937"/>
                      <a:gd name="T30" fmla="*/ 305 w 427"/>
                      <a:gd name="T31" fmla="*/ 736 h 937"/>
                      <a:gd name="T32" fmla="*/ 276 w 427"/>
                      <a:gd name="T33" fmla="*/ 0 h 9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7" h="937">
                        <a:moveTo>
                          <a:pt x="276" y="0"/>
                        </a:moveTo>
                        <a:cubicBezTo>
                          <a:pt x="234" y="0"/>
                          <a:pt x="234" y="0"/>
                          <a:pt x="234" y="0"/>
                        </a:cubicBezTo>
                        <a:cubicBezTo>
                          <a:pt x="181" y="657"/>
                          <a:pt x="181" y="657"/>
                          <a:pt x="181" y="657"/>
                        </a:cubicBezTo>
                        <a:cubicBezTo>
                          <a:pt x="174" y="656"/>
                          <a:pt x="167" y="656"/>
                          <a:pt x="160" y="656"/>
                        </a:cubicBezTo>
                        <a:cubicBezTo>
                          <a:pt x="148" y="656"/>
                          <a:pt x="135" y="657"/>
                          <a:pt x="122" y="661"/>
                        </a:cubicBezTo>
                        <a:cubicBezTo>
                          <a:pt x="45" y="682"/>
                          <a:pt x="0" y="761"/>
                          <a:pt x="22" y="838"/>
                        </a:cubicBezTo>
                        <a:cubicBezTo>
                          <a:pt x="27" y="859"/>
                          <a:pt x="38" y="878"/>
                          <a:pt x="51" y="893"/>
                        </a:cubicBezTo>
                        <a:cubicBezTo>
                          <a:pt x="42" y="900"/>
                          <a:pt x="34" y="907"/>
                          <a:pt x="28" y="916"/>
                        </a:cubicBezTo>
                        <a:cubicBezTo>
                          <a:pt x="85" y="928"/>
                          <a:pt x="144" y="935"/>
                          <a:pt x="203" y="937"/>
                        </a:cubicBezTo>
                        <a:cubicBezTo>
                          <a:pt x="240" y="925"/>
                          <a:pt x="269" y="900"/>
                          <a:pt x="286" y="869"/>
                        </a:cubicBezTo>
                        <a:cubicBezTo>
                          <a:pt x="301" y="881"/>
                          <a:pt x="319" y="888"/>
                          <a:pt x="338" y="888"/>
                        </a:cubicBezTo>
                        <a:cubicBezTo>
                          <a:pt x="345" y="888"/>
                          <a:pt x="352" y="887"/>
                          <a:pt x="359" y="885"/>
                        </a:cubicBezTo>
                        <a:cubicBezTo>
                          <a:pt x="402" y="874"/>
                          <a:pt x="427" y="830"/>
                          <a:pt x="415" y="787"/>
                        </a:cubicBezTo>
                        <a:cubicBezTo>
                          <a:pt x="405" y="752"/>
                          <a:pt x="373" y="729"/>
                          <a:pt x="338" y="729"/>
                        </a:cubicBezTo>
                        <a:cubicBezTo>
                          <a:pt x="331" y="729"/>
                          <a:pt x="324" y="730"/>
                          <a:pt x="317" y="732"/>
                        </a:cubicBezTo>
                        <a:cubicBezTo>
                          <a:pt x="313" y="733"/>
                          <a:pt x="309" y="735"/>
                          <a:pt x="305" y="736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</a:path>
                    </a:pathLst>
                  </a:custGeom>
                  <a:solidFill>
                    <a:srgbClr val="B3D4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26"/>
                  <p:cNvSpPr/>
                  <p:nvPr/>
                </p:nvSpPr>
                <p:spPr bwMode="auto">
                  <a:xfrm>
                    <a:off x="5798871" y="5387661"/>
                    <a:ext cx="257753" cy="100976"/>
                  </a:xfrm>
                  <a:custGeom>
                    <a:avLst/>
                    <a:gdLst>
                      <a:gd name="T0" fmla="*/ 19 w 197"/>
                      <a:gd name="T1" fmla="*/ 0 h 77"/>
                      <a:gd name="T2" fmla="*/ 0 w 197"/>
                      <a:gd name="T3" fmla="*/ 53 h 77"/>
                      <a:gd name="T4" fmla="*/ 194 w 197"/>
                      <a:gd name="T5" fmla="*/ 77 h 77"/>
                      <a:gd name="T6" fmla="*/ 192 w 197"/>
                      <a:gd name="T7" fmla="*/ 32 h 77"/>
                      <a:gd name="T8" fmla="*/ 189 w 197"/>
                      <a:gd name="T9" fmla="*/ 23 h 77"/>
                      <a:gd name="T10" fmla="*/ 189 w 197"/>
                      <a:gd name="T11" fmla="*/ 22 h 77"/>
                      <a:gd name="T12" fmla="*/ 194 w 197"/>
                      <a:gd name="T13" fmla="*/ 21 h 77"/>
                      <a:gd name="T14" fmla="*/ 19 w 197"/>
                      <a:gd name="T1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7" h="77">
                        <a:moveTo>
                          <a:pt x="19" y="0"/>
                        </a:moveTo>
                        <a:cubicBezTo>
                          <a:pt x="7" y="16"/>
                          <a:pt x="1" y="34"/>
                          <a:pt x="0" y="53"/>
                        </a:cubicBezTo>
                        <a:cubicBezTo>
                          <a:pt x="63" y="67"/>
                          <a:pt x="128" y="75"/>
                          <a:pt x="194" y="77"/>
                        </a:cubicBezTo>
                        <a:cubicBezTo>
                          <a:pt x="197" y="63"/>
                          <a:pt x="196" y="47"/>
                          <a:pt x="192" y="32"/>
                        </a:cubicBezTo>
                        <a:cubicBezTo>
                          <a:pt x="191" y="29"/>
                          <a:pt x="190" y="26"/>
                          <a:pt x="189" y="23"/>
                        </a:cubicBezTo>
                        <a:cubicBezTo>
                          <a:pt x="189" y="22"/>
                          <a:pt x="189" y="22"/>
                          <a:pt x="189" y="22"/>
                        </a:cubicBezTo>
                        <a:cubicBezTo>
                          <a:pt x="191" y="22"/>
                          <a:pt x="193" y="22"/>
                          <a:pt x="194" y="21"/>
                        </a:cubicBezTo>
                        <a:cubicBezTo>
                          <a:pt x="135" y="19"/>
                          <a:pt x="76" y="12"/>
                          <a:pt x="19" y="0"/>
                        </a:cubicBezTo>
                      </a:path>
                    </a:pathLst>
                  </a:custGeom>
                  <a:solidFill>
                    <a:srgbClr val="B0D7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7" name="Freeform 22"/>
              <p:cNvSpPr/>
              <p:nvPr/>
            </p:nvSpPr>
            <p:spPr bwMode="auto">
              <a:xfrm>
                <a:off x="6093826" y="4112180"/>
                <a:ext cx="55802" cy="73074"/>
              </a:xfrm>
              <a:custGeom>
                <a:avLst/>
                <a:gdLst>
                  <a:gd name="T0" fmla="*/ 40 w 42"/>
                  <a:gd name="T1" fmla="*/ 0 h 55"/>
                  <a:gd name="T2" fmla="*/ 4 w 42"/>
                  <a:gd name="T3" fmla="*/ 0 h 55"/>
                  <a:gd name="T4" fmla="*/ 0 w 42"/>
                  <a:gd name="T5" fmla="*/ 55 h 55"/>
                  <a:gd name="T6" fmla="*/ 42 w 42"/>
                  <a:gd name="T7" fmla="*/ 55 h 55"/>
                  <a:gd name="T8" fmla="*/ 40 w 42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5">
                    <a:moveTo>
                      <a:pt x="40" y="0"/>
                    </a:moveTo>
                    <a:lnTo>
                      <a:pt x="4" y="0"/>
                    </a:lnTo>
                    <a:lnTo>
                      <a:pt x="0" y="55"/>
                    </a:lnTo>
                    <a:lnTo>
                      <a:pt x="42" y="5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CC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309"/>
            <p:cNvGrpSpPr/>
            <p:nvPr/>
          </p:nvGrpSpPr>
          <p:grpSpPr>
            <a:xfrm>
              <a:off x="1769939" y="1644983"/>
              <a:ext cx="1081511" cy="2694448"/>
              <a:chOff x="5566402" y="2115252"/>
              <a:chExt cx="1081511" cy="2694448"/>
            </a:xfrm>
          </p:grpSpPr>
          <p:sp>
            <p:nvSpPr>
              <p:cNvPr id="11" name="Rectangle 553"/>
              <p:cNvSpPr>
                <a:spLocks noChangeArrowheads="1"/>
              </p:cNvSpPr>
              <p:nvPr/>
            </p:nvSpPr>
            <p:spPr bwMode="auto">
              <a:xfrm>
                <a:off x="5886603" y="3726872"/>
                <a:ext cx="50488" cy="200622"/>
              </a:xfrm>
              <a:prstGeom prst="rect">
                <a:avLst/>
              </a:prstGeom>
              <a:solidFill>
                <a:srgbClr val="CE4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Rectangle 554"/>
              <p:cNvSpPr>
                <a:spLocks noChangeArrowheads="1"/>
              </p:cNvSpPr>
              <p:nvPr/>
            </p:nvSpPr>
            <p:spPr bwMode="auto">
              <a:xfrm>
                <a:off x="6278551" y="3729529"/>
                <a:ext cx="50488" cy="200622"/>
              </a:xfrm>
              <a:prstGeom prst="rect">
                <a:avLst/>
              </a:prstGeom>
              <a:solidFill>
                <a:srgbClr val="CE4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555"/>
              <p:cNvSpPr/>
              <p:nvPr/>
            </p:nvSpPr>
            <p:spPr bwMode="auto">
              <a:xfrm>
                <a:off x="5768355" y="4214477"/>
                <a:ext cx="676276" cy="595223"/>
              </a:xfrm>
              <a:custGeom>
                <a:avLst/>
                <a:gdLst>
                  <a:gd name="T0" fmla="*/ 350 w 515"/>
                  <a:gd name="T1" fmla="*/ 1 h 453"/>
                  <a:gd name="T2" fmla="*/ 177 w 515"/>
                  <a:gd name="T3" fmla="*/ 0 h 453"/>
                  <a:gd name="T4" fmla="*/ 176 w 515"/>
                  <a:gd name="T5" fmla="*/ 1 h 453"/>
                  <a:gd name="T6" fmla="*/ 237 w 515"/>
                  <a:gd name="T7" fmla="*/ 407 h 453"/>
                  <a:gd name="T8" fmla="*/ 269 w 515"/>
                  <a:gd name="T9" fmla="*/ 379 h 453"/>
                  <a:gd name="T10" fmla="*/ 268 w 515"/>
                  <a:gd name="T11" fmla="*/ 453 h 453"/>
                  <a:gd name="T12" fmla="*/ 350 w 515"/>
                  <a:gd name="T13" fmla="*/ 2 h 453"/>
                  <a:gd name="T14" fmla="*/ 350 w 515"/>
                  <a:gd name="T15" fmla="*/ 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453">
                    <a:moveTo>
                      <a:pt x="350" y="1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0" y="200"/>
                      <a:pt x="237" y="407"/>
                      <a:pt x="237" y="407"/>
                    </a:cubicBezTo>
                    <a:cubicBezTo>
                      <a:pt x="269" y="379"/>
                      <a:pt x="269" y="379"/>
                      <a:pt x="269" y="379"/>
                    </a:cubicBezTo>
                    <a:cubicBezTo>
                      <a:pt x="268" y="453"/>
                      <a:pt x="268" y="453"/>
                      <a:pt x="268" y="453"/>
                    </a:cubicBezTo>
                    <a:cubicBezTo>
                      <a:pt x="268" y="453"/>
                      <a:pt x="515" y="221"/>
                      <a:pt x="350" y="2"/>
                    </a:cubicBezTo>
                    <a:cubicBezTo>
                      <a:pt x="350" y="2"/>
                      <a:pt x="350" y="2"/>
                      <a:pt x="350" y="1"/>
                    </a:cubicBez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556"/>
              <p:cNvSpPr/>
              <p:nvPr/>
            </p:nvSpPr>
            <p:spPr bwMode="auto">
              <a:xfrm>
                <a:off x="5883946" y="4215806"/>
                <a:ext cx="447751" cy="454389"/>
              </a:xfrm>
              <a:custGeom>
                <a:avLst/>
                <a:gdLst>
                  <a:gd name="T0" fmla="*/ 232 w 341"/>
                  <a:gd name="T1" fmla="*/ 1 h 346"/>
                  <a:gd name="T2" fmla="*/ 117 w 341"/>
                  <a:gd name="T3" fmla="*/ 0 h 346"/>
                  <a:gd name="T4" fmla="*/ 117 w 341"/>
                  <a:gd name="T5" fmla="*/ 1 h 346"/>
                  <a:gd name="T6" fmla="*/ 156 w 341"/>
                  <a:gd name="T7" fmla="*/ 311 h 346"/>
                  <a:gd name="T8" fmla="*/ 177 w 341"/>
                  <a:gd name="T9" fmla="*/ 289 h 346"/>
                  <a:gd name="T10" fmla="*/ 177 w 341"/>
                  <a:gd name="T11" fmla="*/ 346 h 346"/>
                  <a:gd name="T12" fmla="*/ 232 w 341"/>
                  <a:gd name="T13" fmla="*/ 2 h 346"/>
                  <a:gd name="T14" fmla="*/ 232 w 341"/>
                  <a:gd name="T15" fmla="*/ 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1" h="346">
                    <a:moveTo>
                      <a:pt x="232" y="1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0" y="152"/>
                      <a:pt x="156" y="311"/>
                      <a:pt x="156" y="311"/>
                    </a:cubicBezTo>
                    <a:cubicBezTo>
                      <a:pt x="177" y="289"/>
                      <a:pt x="177" y="289"/>
                      <a:pt x="177" y="289"/>
                    </a:cubicBezTo>
                    <a:cubicBezTo>
                      <a:pt x="177" y="346"/>
                      <a:pt x="177" y="346"/>
                      <a:pt x="177" y="346"/>
                    </a:cubicBezTo>
                    <a:cubicBezTo>
                      <a:pt x="177" y="346"/>
                      <a:pt x="341" y="169"/>
                      <a:pt x="232" y="2"/>
                    </a:cubicBezTo>
                    <a:cubicBezTo>
                      <a:pt x="232" y="2"/>
                      <a:pt x="232" y="1"/>
                      <a:pt x="232" y="1"/>
                    </a:cubicBezTo>
                    <a:close/>
                  </a:path>
                </a:pathLst>
              </a:custGeom>
              <a:solidFill>
                <a:srgbClr val="FFD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557"/>
              <p:cNvSpPr/>
              <p:nvPr/>
            </p:nvSpPr>
            <p:spPr bwMode="auto">
              <a:xfrm>
                <a:off x="5937092" y="2115252"/>
                <a:ext cx="345446" cy="2141741"/>
              </a:xfrm>
              <a:custGeom>
                <a:avLst/>
                <a:gdLst>
                  <a:gd name="T0" fmla="*/ 262 w 263"/>
                  <a:gd name="T1" fmla="*/ 278 h 1630"/>
                  <a:gd name="T2" fmla="*/ 128 w 263"/>
                  <a:gd name="T3" fmla="*/ 0 h 1630"/>
                  <a:gd name="T4" fmla="*/ 0 w 263"/>
                  <a:gd name="T5" fmla="*/ 279 h 1630"/>
                  <a:gd name="T6" fmla="*/ 0 w 263"/>
                  <a:gd name="T7" fmla="*/ 1563 h 1630"/>
                  <a:gd name="T8" fmla="*/ 75 w 263"/>
                  <a:gd name="T9" fmla="*/ 1629 h 1630"/>
                  <a:gd name="T10" fmla="*/ 192 w 263"/>
                  <a:gd name="T11" fmla="*/ 1629 h 1630"/>
                  <a:gd name="T12" fmla="*/ 262 w 263"/>
                  <a:gd name="T13" fmla="*/ 1562 h 1630"/>
                  <a:gd name="T14" fmla="*/ 262 w 263"/>
                  <a:gd name="T15" fmla="*/ 278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1630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1563"/>
                      <a:pt x="0" y="1563"/>
                      <a:pt x="0" y="1563"/>
                    </a:cubicBezTo>
                    <a:cubicBezTo>
                      <a:pt x="0" y="1600"/>
                      <a:pt x="36" y="1630"/>
                      <a:pt x="75" y="1629"/>
                    </a:cubicBezTo>
                    <a:cubicBezTo>
                      <a:pt x="192" y="1629"/>
                      <a:pt x="192" y="1629"/>
                      <a:pt x="192" y="1629"/>
                    </a:cubicBezTo>
                    <a:cubicBezTo>
                      <a:pt x="231" y="1629"/>
                      <a:pt x="263" y="1599"/>
                      <a:pt x="262" y="1562"/>
                    </a:cubicBezTo>
                    <a:lnTo>
                      <a:pt x="262" y="278"/>
                    </a:lnTo>
                    <a:close/>
                  </a:path>
                </a:pathLst>
              </a:custGeom>
              <a:solidFill>
                <a:srgbClr val="D36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558"/>
              <p:cNvSpPr/>
              <p:nvPr/>
            </p:nvSpPr>
            <p:spPr bwMode="auto">
              <a:xfrm>
                <a:off x="6104500" y="2115252"/>
                <a:ext cx="178037" cy="2140412"/>
              </a:xfrm>
              <a:custGeom>
                <a:avLst/>
                <a:gdLst>
                  <a:gd name="T0" fmla="*/ 134 w 135"/>
                  <a:gd name="T1" fmla="*/ 278 h 1629"/>
                  <a:gd name="T2" fmla="*/ 0 w 135"/>
                  <a:gd name="T3" fmla="*/ 0 h 1629"/>
                  <a:gd name="T4" fmla="*/ 1 w 135"/>
                  <a:gd name="T5" fmla="*/ 289 h 1629"/>
                  <a:gd name="T6" fmla="*/ 6 w 135"/>
                  <a:gd name="T7" fmla="*/ 1629 h 1629"/>
                  <a:gd name="T8" fmla="*/ 64 w 135"/>
                  <a:gd name="T9" fmla="*/ 1629 h 1629"/>
                  <a:gd name="T10" fmla="*/ 134 w 135"/>
                  <a:gd name="T11" fmla="*/ 1562 h 1629"/>
                  <a:gd name="T12" fmla="*/ 134 w 135"/>
                  <a:gd name="T13" fmla="*/ 278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629">
                    <a:moveTo>
                      <a:pt x="134" y="27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6" y="1629"/>
                      <a:pt x="6" y="1629"/>
                      <a:pt x="6" y="1629"/>
                    </a:cubicBezTo>
                    <a:cubicBezTo>
                      <a:pt x="64" y="1629"/>
                      <a:pt x="64" y="1629"/>
                      <a:pt x="64" y="1629"/>
                    </a:cubicBezTo>
                    <a:cubicBezTo>
                      <a:pt x="103" y="1629"/>
                      <a:pt x="135" y="1599"/>
                      <a:pt x="134" y="1562"/>
                    </a:cubicBez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CE4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559"/>
              <p:cNvSpPr/>
              <p:nvPr/>
            </p:nvSpPr>
            <p:spPr bwMode="auto">
              <a:xfrm>
                <a:off x="5937092" y="2115252"/>
                <a:ext cx="344117" cy="1943776"/>
              </a:xfrm>
              <a:custGeom>
                <a:avLst/>
                <a:gdLst>
                  <a:gd name="T0" fmla="*/ 262 w 262"/>
                  <a:gd name="T1" fmla="*/ 278 h 1479"/>
                  <a:gd name="T2" fmla="*/ 128 w 262"/>
                  <a:gd name="T3" fmla="*/ 0 h 1479"/>
                  <a:gd name="T4" fmla="*/ 0 w 262"/>
                  <a:gd name="T5" fmla="*/ 279 h 1479"/>
                  <a:gd name="T6" fmla="*/ 0 w 262"/>
                  <a:gd name="T7" fmla="*/ 1464 h 1479"/>
                  <a:gd name="T8" fmla="*/ 262 w 262"/>
                  <a:gd name="T9" fmla="*/ 1464 h 1479"/>
                  <a:gd name="T10" fmla="*/ 262 w 262"/>
                  <a:gd name="T11" fmla="*/ 278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479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1464"/>
                      <a:pt x="0" y="1464"/>
                      <a:pt x="0" y="1464"/>
                    </a:cubicBezTo>
                    <a:cubicBezTo>
                      <a:pt x="91" y="1479"/>
                      <a:pt x="181" y="1478"/>
                      <a:pt x="262" y="1464"/>
                    </a:cubicBezTo>
                    <a:lnTo>
                      <a:pt x="262" y="278"/>
                    </a:lnTo>
                    <a:close/>
                  </a:path>
                </a:pathLst>
              </a:custGeom>
              <a:solidFill>
                <a:srgbClr val="D6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560"/>
              <p:cNvSpPr/>
              <p:nvPr/>
            </p:nvSpPr>
            <p:spPr bwMode="auto">
              <a:xfrm>
                <a:off x="6104500" y="2115252"/>
                <a:ext cx="176709" cy="1938462"/>
              </a:xfrm>
              <a:custGeom>
                <a:avLst/>
                <a:gdLst>
                  <a:gd name="T0" fmla="*/ 134 w 134"/>
                  <a:gd name="T1" fmla="*/ 278 h 1475"/>
                  <a:gd name="T2" fmla="*/ 0 w 134"/>
                  <a:gd name="T3" fmla="*/ 0 h 1475"/>
                  <a:gd name="T4" fmla="*/ 1 w 134"/>
                  <a:gd name="T5" fmla="*/ 289 h 1475"/>
                  <a:gd name="T6" fmla="*/ 5 w 134"/>
                  <a:gd name="T7" fmla="*/ 1475 h 1475"/>
                  <a:gd name="T8" fmla="*/ 134 w 134"/>
                  <a:gd name="T9" fmla="*/ 1464 h 1475"/>
                  <a:gd name="T10" fmla="*/ 134 w 134"/>
                  <a:gd name="T11" fmla="*/ 278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475">
                    <a:moveTo>
                      <a:pt x="134" y="27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5" y="1475"/>
                      <a:pt x="5" y="1475"/>
                      <a:pt x="5" y="1475"/>
                    </a:cubicBezTo>
                    <a:cubicBezTo>
                      <a:pt x="49" y="1475"/>
                      <a:pt x="93" y="1471"/>
                      <a:pt x="134" y="1464"/>
                    </a:cubicBez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B9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561"/>
              <p:cNvSpPr/>
              <p:nvPr/>
            </p:nvSpPr>
            <p:spPr bwMode="auto">
              <a:xfrm>
                <a:off x="5937092" y="2115252"/>
                <a:ext cx="344117" cy="1842801"/>
              </a:xfrm>
              <a:custGeom>
                <a:avLst/>
                <a:gdLst>
                  <a:gd name="T0" fmla="*/ 262 w 262"/>
                  <a:gd name="T1" fmla="*/ 278 h 1402"/>
                  <a:gd name="T2" fmla="*/ 128 w 262"/>
                  <a:gd name="T3" fmla="*/ 0 h 1402"/>
                  <a:gd name="T4" fmla="*/ 0 w 262"/>
                  <a:gd name="T5" fmla="*/ 279 h 1402"/>
                  <a:gd name="T6" fmla="*/ 0 w 262"/>
                  <a:gd name="T7" fmla="*/ 1386 h 1402"/>
                  <a:gd name="T8" fmla="*/ 262 w 262"/>
                  <a:gd name="T9" fmla="*/ 1385 h 1402"/>
                  <a:gd name="T10" fmla="*/ 262 w 262"/>
                  <a:gd name="T11" fmla="*/ 278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402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1386"/>
                      <a:pt x="0" y="1386"/>
                      <a:pt x="0" y="1386"/>
                    </a:cubicBezTo>
                    <a:cubicBezTo>
                      <a:pt x="91" y="1402"/>
                      <a:pt x="181" y="1401"/>
                      <a:pt x="262" y="1385"/>
                    </a:cubicBezTo>
                    <a:lnTo>
                      <a:pt x="262" y="27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562"/>
              <p:cNvSpPr/>
              <p:nvPr/>
            </p:nvSpPr>
            <p:spPr bwMode="auto">
              <a:xfrm>
                <a:off x="6104500" y="2129867"/>
                <a:ext cx="176709" cy="1822871"/>
              </a:xfrm>
              <a:custGeom>
                <a:avLst/>
                <a:gdLst>
                  <a:gd name="T0" fmla="*/ 134 w 134"/>
                  <a:gd name="T1" fmla="*/ 276 h 1387"/>
                  <a:gd name="T2" fmla="*/ 0 w 134"/>
                  <a:gd name="T3" fmla="*/ 0 h 1387"/>
                  <a:gd name="T4" fmla="*/ 1 w 134"/>
                  <a:gd name="T5" fmla="*/ 287 h 1387"/>
                  <a:gd name="T6" fmla="*/ 5 w 134"/>
                  <a:gd name="T7" fmla="*/ 1387 h 1387"/>
                  <a:gd name="T8" fmla="*/ 134 w 134"/>
                  <a:gd name="T9" fmla="*/ 1375 h 1387"/>
                  <a:gd name="T10" fmla="*/ 134 w 134"/>
                  <a:gd name="T11" fmla="*/ 276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387">
                    <a:moveTo>
                      <a:pt x="134" y="27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5" y="1387"/>
                      <a:pt x="5" y="1387"/>
                      <a:pt x="5" y="1387"/>
                    </a:cubicBezTo>
                    <a:cubicBezTo>
                      <a:pt x="49" y="1387"/>
                      <a:pt x="93" y="1383"/>
                      <a:pt x="134" y="1375"/>
                    </a:cubicBezTo>
                    <a:lnTo>
                      <a:pt x="134" y="2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563"/>
              <p:cNvSpPr/>
              <p:nvPr/>
            </p:nvSpPr>
            <p:spPr bwMode="auto">
              <a:xfrm>
                <a:off x="5937092" y="2115252"/>
                <a:ext cx="344117" cy="381315"/>
              </a:xfrm>
              <a:custGeom>
                <a:avLst/>
                <a:gdLst>
                  <a:gd name="T0" fmla="*/ 262 w 262"/>
                  <a:gd name="T1" fmla="*/ 278 h 290"/>
                  <a:gd name="T2" fmla="*/ 128 w 262"/>
                  <a:gd name="T3" fmla="*/ 0 h 290"/>
                  <a:gd name="T4" fmla="*/ 0 w 262"/>
                  <a:gd name="T5" fmla="*/ 279 h 290"/>
                  <a:gd name="T6" fmla="*/ 129 w 262"/>
                  <a:gd name="T7" fmla="*/ 289 h 290"/>
                  <a:gd name="T8" fmla="*/ 262 w 262"/>
                  <a:gd name="T9" fmla="*/ 278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90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41" y="286"/>
                      <a:pt x="84" y="290"/>
                      <a:pt x="129" y="289"/>
                    </a:cubicBezTo>
                    <a:cubicBezTo>
                      <a:pt x="174" y="289"/>
                      <a:pt x="221" y="285"/>
                      <a:pt x="262" y="278"/>
                    </a:cubicBezTo>
                    <a:close/>
                  </a:path>
                </a:pathLst>
              </a:custGeom>
              <a:solidFill>
                <a:srgbClr val="D6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564"/>
              <p:cNvSpPr/>
              <p:nvPr/>
            </p:nvSpPr>
            <p:spPr bwMode="auto">
              <a:xfrm>
                <a:off x="6104500" y="2115252"/>
                <a:ext cx="176709" cy="379986"/>
              </a:xfrm>
              <a:custGeom>
                <a:avLst/>
                <a:gdLst>
                  <a:gd name="T0" fmla="*/ 134 w 134"/>
                  <a:gd name="T1" fmla="*/ 278 h 289"/>
                  <a:gd name="T2" fmla="*/ 0 w 134"/>
                  <a:gd name="T3" fmla="*/ 0 h 289"/>
                  <a:gd name="T4" fmla="*/ 1 w 134"/>
                  <a:gd name="T5" fmla="*/ 289 h 289"/>
                  <a:gd name="T6" fmla="*/ 134 w 134"/>
                  <a:gd name="T7" fmla="*/ 27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289">
                    <a:moveTo>
                      <a:pt x="134" y="27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46" y="289"/>
                      <a:pt x="93" y="285"/>
                      <a:pt x="134" y="278"/>
                    </a:cubicBezTo>
                    <a:close/>
                  </a:path>
                </a:pathLst>
              </a:custGeom>
              <a:solidFill>
                <a:srgbClr val="B9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565"/>
              <p:cNvSpPr/>
              <p:nvPr/>
            </p:nvSpPr>
            <p:spPr bwMode="auto">
              <a:xfrm>
                <a:off x="6048697" y="2115252"/>
                <a:ext cx="112934" cy="126219"/>
              </a:xfrm>
              <a:custGeom>
                <a:avLst/>
                <a:gdLst>
                  <a:gd name="T0" fmla="*/ 86 w 86"/>
                  <a:gd name="T1" fmla="*/ 92 h 96"/>
                  <a:gd name="T2" fmla="*/ 43 w 86"/>
                  <a:gd name="T3" fmla="*/ 0 h 96"/>
                  <a:gd name="T4" fmla="*/ 0 w 86"/>
                  <a:gd name="T5" fmla="*/ 92 h 96"/>
                  <a:gd name="T6" fmla="*/ 43 w 86"/>
                  <a:gd name="T7" fmla="*/ 96 h 96"/>
                  <a:gd name="T8" fmla="*/ 86 w 86"/>
                  <a:gd name="T9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6">
                    <a:moveTo>
                      <a:pt x="86" y="92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4" y="95"/>
                      <a:pt x="28" y="96"/>
                      <a:pt x="43" y="96"/>
                    </a:cubicBezTo>
                    <a:cubicBezTo>
                      <a:pt x="58" y="96"/>
                      <a:pt x="72" y="95"/>
                      <a:pt x="86" y="9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566"/>
              <p:cNvSpPr/>
              <p:nvPr/>
            </p:nvSpPr>
            <p:spPr bwMode="auto">
              <a:xfrm>
                <a:off x="6222749" y="4279580"/>
                <a:ext cx="425164" cy="374672"/>
              </a:xfrm>
              <a:custGeom>
                <a:avLst/>
                <a:gdLst>
                  <a:gd name="T0" fmla="*/ 220 w 324"/>
                  <a:gd name="T1" fmla="*/ 1 h 285"/>
                  <a:gd name="T2" fmla="*/ 111 w 324"/>
                  <a:gd name="T3" fmla="*/ 0 h 285"/>
                  <a:gd name="T4" fmla="*/ 111 w 324"/>
                  <a:gd name="T5" fmla="*/ 1 h 285"/>
                  <a:gd name="T6" fmla="*/ 149 w 324"/>
                  <a:gd name="T7" fmla="*/ 257 h 285"/>
                  <a:gd name="T8" fmla="*/ 169 w 324"/>
                  <a:gd name="T9" fmla="*/ 239 h 285"/>
                  <a:gd name="T10" fmla="*/ 169 w 324"/>
                  <a:gd name="T11" fmla="*/ 285 h 285"/>
                  <a:gd name="T12" fmla="*/ 220 w 324"/>
                  <a:gd name="T13" fmla="*/ 2 h 285"/>
                  <a:gd name="T14" fmla="*/ 220 w 324"/>
                  <a:gd name="T15" fmla="*/ 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285">
                    <a:moveTo>
                      <a:pt x="220" y="1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0" y="126"/>
                      <a:pt x="149" y="257"/>
                      <a:pt x="149" y="257"/>
                    </a:cubicBezTo>
                    <a:cubicBezTo>
                      <a:pt x="169" y="239"/>
                      <a:pt x="169" y="239"/>
                      <a:pt x="169" y="239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69" y="285"/>
                      <a:pt x="324" y="139"/>
                      <a:pt x="220" y="2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567"/>
              <p:cNvSpPr/>
              <p:nvPr/>
            </p:nvSpPr>
            <p:spPr bwMode="auto">
              <a:xfrm>
                <a:off x="6295824" y="4280908"/>
                <a:ext cx="281671" cy="285654"/>
              </a:xfrm>
              <a:custGeom>
                <a:avLst/>
                <a:gdLst>
                  <a:gd name="T0" fmla="*/ 145 w 214"/>
                  <a:gd name="T1" fmla="*/ 1 h 218"/>
                  <a:gd name="T2" fmla="*/ 73 w 214"/>
                  <a:gd name="T3" fmla="*/ 0 h 218"/>
                  <a:gd name="T4" fmla="*/ 73 w 214"/>
                  <a:gd name="T5" fmla="*/ 0 h 218"/>
                  <a:gd name="T6" fmla="*/ 98 w 214"/>
                  <a:gd name="T7" fmla="*/ 196 h 218"/>
                  <a:gd name="T8" fmla="*/ 111 w 214"/>
                  <a:gd name="T9" fmla="*/ 182 h 218"/>
                  <a:gd name="T10" fmla="*/ 111 w 214"/>
                  <a:gd name="T11" fmla="*/ 218 h 218"/>
                  <a:gd name="T12" fmla="*/ 145 w 214"/>
                  <a:gd name="T13" fmla="*/ 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218">
                    <a:moveTo>
                      <a:pt x="145" y="1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0" y="96"/>
                      <a:pt x="98" y="196"/>
                      <a:pt x="98" y="196"/>
                    </a:cubicBezTo>
                    <a:cubicBezTo>
                      <a:pt x="111" y="182"/>
                      <a:pt x="111" y="182"/>
                      <a:pt x="111" y="182"/>
                    </a:cubicBezTo>
                    <a:cubicBezTo>
                      <a:pt x="111" y="218"/>
                      <a:pt x="111" y="218"/>
                      <a:pt x="111" y="218"/>
                    </a:cubicBezTo>
                    <a:cubicBezTo>
                      <a:pt x="111" y="218"/>
                      <a:pt x="214" y="106"/>
                      <a:pt x="145" y="1"/>
                    </a:cubicBezTo>
                    <a:close/>
                  </a:path>
                </a:pathLst>
              </a:custGeom>
              <a:solidFill>
                <a:srgbClr val="FFD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568"/>
              <p:cNvSpPr/>
              <p:nvPr/>
            </p:nvSpPr>
            <p:spPr bwMode="auto">
              <a:xfrm>
                <a:off x="6327711" y="2958928"/>
                <a:ext cx="217897" cy="1347224"/>
              </a:xfrm>
              <a:custGeom>
                <a:avLst/>
                <a:gdLst>
                  <a:gd name="T0" fmla="*/ 166 w 166"/>
                  <a:gd name="T1" fmla="*/ 175 h 1025"/>
                  <a:gd name="T2" fmla="*/ 81 w 166"/>
                  <a:gd name="T3" fmla="*/ 0 h 1025"/>
                  <a:gd name="T4" fmla="*/ 0 w 166"/>
                  <a:gd name="T5" fmla="*/ 176 h 1025"/>
                  <a:gd name="T6" fmla="*/ 0 w 166"/>
                  <a:gd name="T7" fmla="*/ 983 h 1025"/>
                  <a:gd name="T8" fmla="*/ 48 w 166"/>
                  <a:gd name="T9" fmla="*/ 1025 h 1025"/>
                  <a:gd name="T10" fmla="*/ 122 w 166"/>
                  <a:gd name="T11" fmla="*/ 1025 h 1025"/>
                  <a:gd name="T12" fmla="*/ 166 w 166"/>
                  <a:gd name="T13" fmla="*/ 983 h 1025"/>
                  <a:gd name="T14" fmla="*/ 166 w 166"/>
                  <a:gd name="T15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1025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83"/>
                      <a:pt x="0" y="983"/>
                      <a:pt x="0" y="983"/>
                    </a:cubicBezTo>
                    <a:cubicBezTo>
                      <a:pt x="0" y="1006"/>
                      <a:pt x="23" y="1025"/>
                      <a:pt x="48" y="1025"/>
                    </a:cubicBezTo>
                    <a:cubicBezTo>
                      <a:pt x="122" y="1025"/>
                      <a:pt x="122" y="1025"/>
                      <a:pt x="122" y="1025"/>
                    </a:cubicBezTo>
                    <a:cubicBezTo>
                      <a:pt x="146" y="1025"/>
                      <a:pt x="166" y="1006"/>
                      <a:pt x="166" y="983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rgbClr val="D36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69"/>
              <p:cNvSpPr/>
              <p:nvPr/>
            </p:nvSpPr>
            <p:spPr bwMode="auto">
              <a:xfrm>
                <a:off x="6434002" y="2958928"/>
                <a:ext cx="111606" cy="1347224"/>
              </a:xfrm>
              <a:custGeom>
                <a:avLst/>
                <a:gdLst>
                  <a:gd name="T0" fmla="*/ 85 w 85"/>
                  <a:gd name="T1" fmla="*/ 175 h 1025"/>
                  <a:gd name="T2" fmla="*/ 0 w 85"/>
                  <a:gd name="T3" fmla="*/ 0 h 1025"/>
                  <a:gd name="T4" fmla="*/ 1 w 85"/>
                  <a:gd name="T5" fmla="*/ 182 h 1025"/>
                  <a:gd name="T6" fmla="*/ 4 w 85"/>
                  <a:gd name="T7" fmla="*/ 1025 h 1025"/>
                  <a:gd name="T8" fmla="*/ 41 w 85"/>
                  <a:gd name="T9" fmla="*/ 1025 h 1025"/>
                  <a:gd name="T10" fmla="*/ 85 w 85"/>
                  <a:gd name="T11" fmla="*/ 983 h 1025"/>
                  <a:gd name="T12" fmla="*/ 85 w 85"/>
                  <a:gd name="T13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025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4" y="1025"/>
                      <a:pt x="4" y="1025"/>
                      <a:pt x="4" y="1025"/>
                    </a:cubicBezTo>
                    <a:cubicBezTo>
                      <a:pt x="41" y="1025"/>
                      <a:pt x="41" y="1025"/>
                      <a:pt x="41" y="1025"/>
                    </a:cubicBezTo>
                    <a:cubicBezTo>
                      <a:pt x="65" y="1025"/>
                      <a:pt x="85" y="1006"/>
                      <a:pt x="85" y="983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rgbClr val="CE4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570"/>
              <p:cNvSpPr/>
              <p:nvPr/>
            </p:nvSpPr>
            <p:spPr bwMode="auto">
              <a:xfrm>
                <a:off x="6327711" y="2958928"/>
                <a:ext cx="217897" cy="1222334"/>
              </a:xfrm>
              <a:custGeom>
                <a:avLst/>
                <a:gdLst>
                  <a:gd name="T0" fmla="*/ 166 w 166"/>
                  <a:gd name="T1" fmla="*/ 175 h 930"/>
                  <a:gd name="T2" fmla="*/ 81 w 166"/>
                  <a:gd name="T3" fmla="*/ 0 h 930"/>
                  <a:gd name="T4" fmla="*/ 0 w 166"/>
                  <a:gd name="T5" fmla="*/ 176 h 930"/>
                  <a:gd name="T6" fmla="*/ 0 w 166"/>
                  <a:gd name="T7" fmla="*/ 921 h 930"/>
                  <a:gd name="T8" fmla="*/ 166 w 166"/>
                  <a:gd name="T9" fmla="*/ 921 h 930"/>
                  <a:gd name="T10" fmla="*/ 166 w 166"/>
                  <a:gd name="T11" fmla="*/ 175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930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21"/>
                      <a:pt x="0" y="921"/>
                      <a:pt x="0" y="921"/>
                    </a:cubicBezTo>
                    <a:cubicBezTo>
                      <a:pt x="58" y="930"/>
                      <a:pt x="114" y="930"/>
                      <a:pt x="166" y="921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rgbClr val="D6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571"/>
              <p:cNvSpPr/>
              <p:nvPr/>
            </p:nvSpPr>
            <p:spPr bwMode="auto">
              <a:xfrm>
                <a:off x="6434002" y="2958928"/>
                <a:ext cx="111606" cy="1219676"/>
              </a:xfrm>
              <a:custGeom>
                <a:avLst/>
                <a:gdLst>
                  <a:gd name="T0" fmla="*/ 85 w 85"/>
                  <a:gd name="T1" fmla="*/ 175 h 928"/>
                  <a:gd name="T2" fmla="*/ 0 w 85"/>
                  <a:gd name="T3" fmla="*/ 0 h 928"/>
                  <a:gd name="T4" fmla="*/ 1 w 85"/>
                  <a:gd name="T5" fmla="*/ 182 h 928"/>
                  <a:gd name="T6" fmla="*/ 3 w 85"/>
                  <a:gd name="T7" fmla="*/ 928 h 928"/>
                  <a:gd name="T8" fmla="*/ 85 w 85"/>
                  <a:gd name="T9" fmla="*/ 921 h 928"/>
                  <a:gd name="T10" fmla="*/ 85 w 85"/>
                  <a:gd name="T11" fmla="*/ 17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928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1" y="928"/>
                      <a:pt x="58" y="925"/>
                      <a:pt x="85" y="921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rgbClr val="B9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572"/>
              <p:cNvSpPr/>
              <p:nvPr/>
            </p:nvSpPr>
            <p:spPr bwMode="auto">
              <a:xfrm>
                <a:off x="6327711" y="2958928"/>
                <a:ext cx="217897" cy="1158560"/>
              </a:xfrm>
              <a:custGeom>
                <a:avLst/>
                <a:gdLst>
                  <a:gd name="T0" fmla="*/ 166 w 166"/>
                  <a:gd name="T1" fmla="*/ 175 h 882"/>
                  <a:gd name="T2" fmla="*/ 81 w 166"/>
                  <a:gd name="T3" fmla="*/ 0 h 882"/>
                  <a:gd name="T4" fmla="*/ 0 w 166"/>
                  <a:gd name="T5" fmla="*/ 176 h 882"/>
                  <a:gd name="T6" fmla="*/ 0 w 166"/>
                  <a:gd name="T7" fmla="*/ 872 h 882"/>
                  <a:gd name="T8" fmla="*/ 166 w 166"/>
                  <a:gd name="T9" fmla="*/ 872 h 882"/>
                  <a:gd name="T10" fmla="*/ 166 w 166"/>
                  <a:gd name="T11" fmla="*/ 17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8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58" y="882"/>
                      <a:pt x="115" y="881"/>
                      <a:pt x="166" y="872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573"/>
              <p:cNvSpPr/>
              <p:nvPr/>
            </p:nvSpPr>
            <p:spPr bwMode="auto">
              <a:xfrm>
                <a:off x="6434002" y="2968228"/>
                <a:ext cx="111606" cy="1145273"/>
              </a:xfrm>
              <a:custGeom>
                <a:avLst/>
                <a:gdLst>
                  <a:gd name="T0" fmla="*/ 85 w 85"/>
                  <a:gd name="T1" fmla="*/ 174 h 872"/>
                  <a:gd name="T2" fmla="*/ 0 w 85"/>
                  <a:gd name="T3" fmla="*/ 0 h 872"/>
                  <a:gd name="T4" fmla="*/ 1 w 85"/>
                  <a:gd name="T5" fmla="*/ 181 h 872"/>
                  <a:gd name="T6" fmla="*/ 4 w 85"/>
                  <a:gd name="T7" fmla="*/ 872 h 872"/>
                  <a:gd name="T8" fmla="*/ 85 w 85"/>
                  <a:gd name="T9" fmla="*/ 865 h 872"/>
                  <a:gd name="T10" fmla="*/ 85 w 85"/>
                  <a:gd name="T11" fmla="*/ 17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72">
                    <a:moveTo>
                      <a:pt x="85" y="17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31" y="872"/>
                      <a:pt x="59" y="870"/>
                      <a:pt x="85" y="865"/>
                    </a:cubicBezTo>
                    <a:lnTo>
                      <a:pt x="85" y="1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574"/>
              <p:cNvSpPr/>
              <p:nvPr/>
            </p:nvSpPr>
            <p:spPr bwMode="auto">
              <a:xfrm>
                <a:off x="6327711" y="2958928"/>
                <a:ext cx="217897" cy="239152"/>
              </a:xfrm>
              <a:custGeom>
                <a:avLst/>
                <a:gdLst>
                  <a:gd name="T0" fmla="*/ 166 w 166"/>
                  <a:gd name="T1" fmla="*/ 175 h 182"/>
                  <a:gd name="T2" fmla="*/ 81 w 166"/>
                  <a:gd name="T3" fmla="*/ 0 h 182"/>
                  <a:gd name="T4" fmla="*/ 0 w 166"/>
                  <a:gd name="T5" fmla="*/ 176 h 182"/>
                  <a:gd name="T6" fmla="*/ 82 w 166"/>
                  <a:gd name="T7" fmla="*/ 182 h 182"/>
                  <a:gd name="T8" fmla="*/ 166 w 166"/>
                  <a:gd name="T9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6" y="180"/>
                      <a:pt x="53" y="182"/>
                      <a:pt x="82" y="182"/>
                    </a:cubicBezTo>
                    <a:cubicBezTo>
                      <a:pt x="110" y="182"/>
                      <a:pt x="140" y="180"/>
                      <a:pt x="166" y="175"/>
                    </a:cubicBezTo>
                    <a:close/>
                  </a:path>
                </a:pathLst>
              </a:custGeom>
              <a:solidFill>
                <a:srgbClr val="D6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575"/>
              <p:cNvSpPr/>
              <p:nvPr/>
            </p:nvSpPr>
            <p:spPr bwMode="auto">
              <a:xfrm>
                <a:off x="6434002" y="2958928"/>
                <a:ext cx="111606" cy="239152"/>
              </a:xfrm>
              <a:custGeom>
                <a:avLst/>
                <a:gdLst>
                  <a:gd name="T0" fmla="*/ 85 w 85"/>
                  <a:gd name="T1" fmla="*/ 175 h 182"/>
                  <a:gd name="T2" fmla="*/ 0 w 85"/>
                  <a:gd name="T3" fmla="*/ 0 h 182"/>
                  <a:gd name="T4" fmla="*/ 1 w 85"/>
                  <a:gd name="T5" fmla="*/ 182 h 182"/>
                  <a:gd name="T6" fmla="*/ 85 w 85"/>
                  <a:gd name="T7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82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29" y="182"/>
                      <a:pt x="59" y="180"/>
                      <a:pt x="85" y="175"/>
                    </a:cubicBezTo>
                    <a:close/>
                  </a:path>
                </a:pathLst>
              </a:custGeom>
              <a:solidFill>
                <a:srgbClr val="B9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576"/>
              <p:cNvSpPr/>
              <p:nvPr/>
            </p:nvSpPr>
            <p:spPr bwMode="auto">
              <a:xfrm>
                <a:off x="6399457" y="2958928"/>
                <a:ext cx="70418" cy="81046"/>
              </a:xfrm>
              <a:custGeom>
                <a:avLst/>
                <a:gdLst>
                  <a:gd name="T0" fmla="*/ 54 w 54"/>
                  <a:gd name="T1" fmla="*/ 58 h 61"/>
                  <a:gd name="T2" fmla="*/ 27 w 54"/>
                  <a:gd name="T3" fmla="*/ 0 h 61"/>
                  <a:gd name="T4" fmla="*/ 0 w 54"/>
                  <a:gd name="T5" fmla="*/ 58 h 61"/>
                  <a:gd name="T6" fmla="*/ 27 w 54"/>
                  <a:gd name="T7" fmla="*/ 61 h 61"/>
                  <a:gd name="T8" fmla="*/ 54 w 54"/>
                  <a:gd name="T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1">
                    <a:moveTo>
                      <a:pt x="54" y="58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9" y="60"/>
                      <a:pt x="18" y="61"/>
                      <a:pt x="27" y="61"/>
                    </a:cubicBezTo>
                    <a:cubicBezTo>
                      <a:pt x="37" y="60"/>
                      <a:pt x="46" y="60"/>
                      <a:pt x="54" y="5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577"/>
              <p:cNvSpPr/>
              <p:nvPr/>
            </p:nvSpPr>
            <p:spPr bwMode="auto">
              <a:xfrm>
                <a:off x="5566402" y="4279580"/>
                <a:ext cx="425164" cy="374672"/>
              </a:xfrm>
              <a:custGeom>
                <a:avLst/>
                <a:gdLst>
                  <a:gd name="T0" fmla="*/ 220 w 324"/>
                  <a:gd name="T1" fmla="*/ 1 h 285"/>
                  <a:gd name="T2" fmla="*/ 111 w 324"/>
                  <a:gd name="T3" fmla="*/ 0 h 285"/>
                  <a:gd name="T4" fmla="*/ 111 w 324"/>
                  <a:gd name="T5" fmla="*/ 1 h 285"/>
                  <a:gd name="T6" fmla="*/ 149 w 324"/>
                  <a:gd name="T7" fmla="*/ 257 h 285"/>
                  <a:gd name="T8" fmla="*/ 169 w 324"/>
                  <a:gd name="T9" fmla="*/ 239 h 285"/>
                  <a:gd name="T10" fmla="*/ 169 w 324"/>
                  <a:gd name="T11" fmla="*/ 285 h 285"/>
                  <a:gd name="T12" fmla="*/ 220 w 324"/>
                  <a:gd name="T13" fmla="*/ 2 h 285"/>
                  <a:gd name="T14" fmla="*/ 220 w 324"/>
                  <a:gd name="T15" fmla="*/ 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285">
                    <a:moveTo>
                      <a:pt x="220" y="1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0" y="126"/>
                      <a:pt x="149" y="257"/>
                      <a:pt x="149" y="257"/>
                    </a:cubicBezTo>
                    <a:cubicBezTo>
                      <a:pt x="169" y="239"/>
                      <a:pt x="169" y="239"/>
                      <a:pt x="169" y="239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69" y="285"/>
                      <a:pt x="324" y="139"/>
                      <a:pt x="220" y="2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Freeform 578"/>
              <p:cNvSpPr/>
              <p:nvPr/>
            </p:nvSpPr>
            <p:spPr bwMode="auto">
              <a:xfrm>
                <a:off x="5638148" y="4280908"/>
                <a:ext cx="283000" cy="285654"/>
              </a:xfrm>
              <a:custGeom>
                <a:avLst/>
                <a:gdLst>
                  <a:gd name="T0" fmla="*/ 146 w 215"/>
                  <a:gd name="T1" fmla="*/ 1 h 218"/>
                  <a:gd name="T2" fmla="*/ 74 w 215"/>
                  <a:gd name="T3" fmla="*/ 0 h 218"/>
                  <a:gd name="T4" fmla="*/ 74 w 215"/>
                  <a:gd name="T5" fmla="*/ 0 h 218"/>
                  <a:gd name="T6" fmla="*/ 99 w 215"/>
                  <a:gd name="T7" fmla="*/ 196 h 218"/>
                  <a:gd name="T8" fmla="*/ 112 w 215"/>
                  <a:gd name="T9" fmla="*/ 182 h 218"/>
                  <a:gd name="T10" fmla="*/ 112 w 215"/>
                  <a:gd name="T11" fmla="*/ 218 h 218"/>
                  <a:gd name="T12" fmla="*/ 146 w 215"/>
                  <a:gd name="T13" fmla="*/ 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218">
                    <a:moveTo>
                      <a:pt x="146" y="1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96"/>
                      <a:pt x="99" y="196"/>
                      <a:pt x="99" y="196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2" y="218"/>
                      <a:pt x="112" y="218"/>
                      <a:pt x="112" y="218"/>
                    </a:cubicBezTo>
                    <a:cubicBezTo>
                      <a:pt x="112" y="218"/>
                      <a:pt x="215" y="106"/>
                      <a:pt x="146" y="1"/>
                    </a:cubicBezTo>
                    <a:close/>
                  </a:path>
                </a:pathLst>
              </a:custGeom>
              <a:solidFill>
                <a:srgbClr val="FFD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 579"/>
              <p:cNvSpPr/>
              <p:nvPr/>
            </p:nvSpPr>
            <p:spPr bwMode="auto">
              <a:xfrm>
                <a:off x="5671364" y="2958928"/>
                <a:ext cx="217897" cy="1347224"/>
              </a:xfrm>
              <a:custGeom>
                <a:avLst/>
                <a:gdLst>
                  <a:gd name="T0" fmla="*/ 166 w 166"/>
                  <a:gd name="T1" fmla="*/ 175 h 1025"/>
                  <a:gd name="T2" fmla="*/ 81 w 166"/>
                  <a:gd name="T3" fmla="*/ 0 h 1025"/>
                  <a:gd name="T4" fmla="*/ 0 w 166"/>
                  <a:gd name="T5" fmla="*/ 176 h 1025"/>
                  <a:gd name="T6" fmla="*/ 0 w 166"/>
                  <a:gd name="T7" fmla="*/ 983 h 1025"/>
                  <a:gd name="T8" fmla="*/ 48 w 166"/>
                  <a:gd name="T9" fmla="*/ 1025 h 1025"/>
                  <a:gd name="T10" fmla="*/ 121 w 166"/>
                  <a:gd name="T11" fmla="*/ 1025 h 1025"/>
                  <a:gd name="T12" fmla="*/ 166 w 166"/>
                  <a:gd name="T13" fmla="*/ 983 h 1025"/>
                  <a:gd name="T14" fmla="*/ 166 w 166"/>
                  <a:gd name="T15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1025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83"/>
                      <a:pt x="0" y="983"/>
                      <a:pt x="0" y="983"/>
                    </a:cubicBezTo>
                    <a:cubicBezTo>
                      <a:pt x="0" y="1006"/>
                      <a:pt x="23" y="1025"/>
                      <a:pt x="48" y="1025"/>
                    </a:cubicBezTo>
                    <a:cubicBezTo>
                      <a:pt x="121" y="1025"/>
                      <a:pt x="121" y="1025"/>
                      <a:pt x="121" y="1025"/>
                    </a:cubicBezTo>
                    <a:cubicBezTo>
                      <a:pt x="146" y="1025"/>
                      <a:pt x="166" y="1006"/>
                      <a:pt x="166" y="983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rgbClr val="D36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580"/>
              <p:cNvSpPr/>
              <p:nvPr/>
            </p:nvSpPr>
            <p:spPr bwMode="auto">
              <a:xfrm>
                <a:off x="5777655" y="2958928"/>
                <a:ext cx="111606" cy="1347224"/>
              </a:xfrm>
              <a:custGeom>
                <a:avLst/>
                <a:gdLst>
                  <a:gd name="T0" fmla="*/ 85 w 85"/>
                  <a:gd name="T1" fmla="*/ 175 h 1025"/>
                  <a:gd name="T2" fmla="*/ 0 w 85"/>
                  <a:gd name="T3" fmla="*/ 0 h 1025"/>
                  <a:gd name="T4" fmla="*/ 0 w 85"/>
                  <a:gd name="T5" fmla="*/ 182 h 1025"/>
                  <a:gd name="T6" fmla="*/ 4 w 85"/>
                  <a:gd name="T7" fmla="*/ 1025 h 1025"/>
                  <a:gd name="T8" fmla="*/ 40 w 85"/>
                  <a:gd name="T9" fmla="*/ 1025 h 1025"/>
                  <a:gd name="T10" fmla="*/ 85 w 85"/>
                  <a:gd name="T11" fmla="*/ 983 h 1025"/>
                  <a:gd name="T12" fmla="*/ 85 w 85"/>
                  <a:gd name="T13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025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4" y="1025"/>
                      <a:pt x="4" y="1025"/>
                      <a:pt x="4" y="1025"/>
                    </a:cubicBezTo>
                    <a:cubicBezTo>
                      <a:pt x="40" y="1025"/>
                      <a:pt x="40" y="1025"/>
                      <a:pt x="40" y="1025"/>
                    </a:cubicBezTo>
                    <a:cubicBezTo>
                      <a:pt x="65" y="1025"/>
                      <a:pt x="85" y="1006"/>
                      <a:pt x="85" y="983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rgbClr val="CE4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581"/>
              <p:cNvSpPr/>
              <p:nvPr/>
            </p:nvSpPr>
            <p:spPr bwMode="auto">
              <a:xfrm>
                <a:off x="5671364" y="2958928"/>
                <a:ext cx="217897" cy="1222334"/>
              </a:xfrm>
              <a:custGeom>
                <a:avLst/>
                <a:gdLst>
                  <a:gd name="T0" fmla="*/ 166 w 166"/>
                  <a:gd name="T1" fmla="*/ 175 h 930"/>
                  <a:gd name="T2" fmla="*/ 81 w 166"/>
                  <a:gd name="T3" fmla="*/ 0 h 930"/>
                  <a:gd name="T4" fmla="*/ 0 w 166"/>
                  <a:gd name="T5" fmla="*/ 176 h 930"/>
                  <a:gd name="T6" fmla="*/ 0 w 166"/>
                  <a:gd name="T7" fmla="*/ 921 h 930"/>
                  <a:gd name="T8" fmla="*/ 166 w 166"/>
                  <a:gd name="T9" fmla="*/ 921 h 930"/>
                  <a:gd name="T10" fmla="*/ 166 w 166"/>
                  <a:gd name="T11" fmla="*/ 175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930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21"/>
                      <a:pt x="0" y="921"/>
                      <a:pt x="0" y="921"/>
                    </a:cubicBezTo>
                    <a:cubicBezTo>
                      <a:pt x="57" y="930"/>
                      <a:pt x="114" y="930"/>
                      <a:pt x="166" y="921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rgbClr val="D6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582"/>
              <p:cNvSpPr/>
              <p:nvPr/>
            </p:nvSpPr>
            <p:spPr bwMode="auto">
              <a:xfrm>
                <a:off x="5777655" y="2958928"/>
                <a:ext cx="111606" cy="1219676"/>
              </a:xfrm>
              <a:custGeom>
                <a:avLst/>
                <a:gdLst>
                  <a:gd name="T0" fmla="*/ 85 w 85"/>
                  <a:gd name="T1" fmla="*/ 175 h 928"/>
                  <a:gd name="T2" fmla="*/ 0 w 85"/>
                  <a:gd name="T3" fmla="*/ 0 h 928"/>
                  <a:gd name="T4" fmla="*/ 0 w 85"/>
                  <a:gd name="T5" fmla="*/ 182 h 928"/>
                  <a:gd name="T6" fmla="*/ 3 w 85"/>
                  <a:gd name="T7" fmla="*/ 928 h 928"/>
                  <a:gd name="T8" fmla="*/ 85 w 85"/>
                  <a:gd name="T9" fmla="*/ 921 h 928"/>
                  <a:gd name="T10" fmla="*/ 85 w 85"/>
                  <a:gd name="T11" fmla="*/ 17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928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1" y="928"/>
                      <a:pt x="58" y="925"/>
                      <a:pt x="85" y="921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rgbClr val="B9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583"/>
              <p:cNvSpPr/>
              <p:nvPr/>
            </p:nvSpPr>
            <p:spPr bwMode="auto">
              <a:xfrm>
                <a:off x="5671364" y="2958928"/>
                <a:ext cx="217897" cy="1158560"/>
              </a:xfrm>
              <a:custGeom>
                <a:avLst/>
                <a:gdLst>
                  <a:gd name="T0" fmla="*/ 166 w 166"/>
                  <a:gd name="T1" fmla="*/ 175 h 882"/>
                  <a:gd name="T2" fmla="*/ 81 w 166"/>
                  <a:gd name="T3" fmla="*/ 0 h 882"/>
                  <a:gd name="T4" fmla="*/ 0 w 166"/>
                  <a:gd name="T5" fmla="*/ 176 h 882"/>
                  <a:gd name="T6" fmla="*/ 0 w 166"/>
                  <a:gd name="T7" fmla="*/ 872 h 882"/>
                  <a:gd name="T8" fmla="*/ 166 w 166"/>
                  <a:gd name="T9" fmla="*/ 872 h 882"/>
                  <a:gd name="T10" fmla="*/ 166 w 166"/>
                  <a:gd name="T11" fmla="*/ 17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8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58" y="882"/>
                      <a:pt x="114" y="881"/>
                      <a:pt x="166" y="872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 584"/>
              <p:cNvSpPr/>
              <p:nvPr/>
            </p:nvSpPr>
            <p:spPr bwMode="auto">
              <a:xfrm>
                <a:off x="5777655" y="2968228"/>
                <a:ext cx="111606" cy="1145273"/>
              </a:xfrm>
              <a:custGeom>
                <a:avLst/>
                <a:gdLst>
                  <a:gd name="T0" fmla="*/ 85 w 85"/>
                  <a:gd name="T1" fmla="*/ 174 h 872"/>
                  <a:gd name="T2" fmla="*/ 0 w 85"/>
                  <a:gd name="T3" fmla="*/ 0 h 872"/>
                  <a:gd name="T4" fmla="*/ 1 w 85"/>
                  <a:gd name="T5" fmla="*/ 181 h 872"/>
                  <a:gd name="T6" fmla="*/ 3 w 85"/>
                  <a:gd name="T7" fmla="*/ 872 h 872"/>
                  <a:gd name="T8" fmla="*/ 85 w 85"/>
                  <a:gd name="T9" fmla="*/ 865 h 872"/>
                  <a:gd name="T10" fmla="*/ 85 w 85"/>
                  <a:gd name="T11" fmla="*/ 17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72">
                    <a:moveTo>
                      <a:pt x="85" y="17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3" y="872"/>
                      <a:pt x="3" y="872"/>
                      <a:pt x="3" y="872"/>
                    </a:cubicBezTo>
                    <a:cubicBezTo>
                      <a:pt x="31" y="872"/>
                      <a:pt x="59" y="870"/>
                      <a:pt x="85" y="865"/>
                    </a:cubicBezTo>
                    <a:lnTo>
                      <a:pt x="85" y="1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Freeform 585"/>
              <p:cNvSpPr/>
              <p:nvPr/>
            </p:nvSpPr>
            <p:spPr bwMode="auto">
              <a:xfrm>
                <a:off x="5671364" y="2958928"/>
                <a:ext cx="217897" cy="239152"/>
              </a:xfrm>
              <a:custGeom>
                <a:avLst/>
                <a:gdLst>
                  <a:gd name="T0" fmla="*/ 166 w 166"/>
                  <a:gd name="T1" fmla="*/ 175 h 182"/>
                  <a:gd name="T2" fmla="*/ 81 w 166"/>
                  <a:gd name="T3" fmla="*/ 0 h 182"/>
                  <a:gd name="T4" fmla="*/ 0 w 166"/>
                  <a:gd name="T5" fmla="*/ 176 h 182"/>
                  <a:gd name="T6" fmla="*/ 81 w 166"/>
                  <a:gd name="T7" fmla="*/ 182 h 182"/>
                  <a:gd name="T8" fmla="*/ 166 w 166"/>
                  <a:gd name="T9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6" y="180"/>
                      <a:pt x="53" y="182"/>
                      <a:pt x="81" y="182"/>
                    </a:cubicBezTo>
                    <a:cubicBezTo>
                      <a:pt x="110" y="182"/>
                      <a:pt x="140" y="180"/>
                      <a:pt x="166" y="175"/>
                    </a:cubicBezTo>
                    <a:close/>
                  </a:path>
                </a:pathLst>
              </a:custGeom>
              <a:solidFill>
                <a:srgbClr val="D6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586"/>
              <p:cNvSpPr/>
              <p:nvPr/>
            </p:nvSpPr>
            <p:spPr bwMode="auto">
              <a:xfrm>
                <a:off x="5777655" y="2958928"/>
                <a:ext cx="111606" cy="239152"/>
              </a:xfrm>
              <a:custGeom>
                <a:avLst/>
                <a:gdLst>
                  <a:gd name="T0" fmla="*/ 85 w 85"/>
                  <a:gd name="T1" fmla="*/ 175 h 182"/>
                  <a:gd name="T2" fmla="*/ 0 w 85"/>
                  <a:gd name="T3" fmla="*/ 0 h 182"/>
                  <a:gd name="T4" fmla="*/ 0 w 85"/>
                  <a:gd name="T5" fmla="*/ 182 h 182"/>
                  <a:gd name="T6" fmla="*/ 85 w 85"/>
                  <a:gd name="T7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82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29" y="182"/>
                      <a:pt x="59" y="180"/>
                      <a:pt x="85" y="175"/>
                    </a:cubicBezTo>
                    <a:close/>
                  </a:path>
                </a:pathLst>
              </a:custGeom>
              <a:solidFill>
                <a:srgbClr val="B9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587"/>
              <p:cNvSpPr/>
              <p:nvPr/>
            </p:nvSpPr>
            <p:spPr bwMode="auto">
              <a:xfrm>
                <a:off x="5741782" y="2958928"/>
                <a:ext cx="71746" cy="81046"/>
              </a:xfrm>
              <a:custGeom>
                <a:avLst/>
                <a:gdLst>
                  <a:gd name="T0" fmla="*/ 54 w 54"/>
                  <a:gd name="T1" fmla="*/ 58 h 61"/>
                  <a:gd name="T2" fmla="*/ 27 w 54"/>
                  <a:gd name="T3" fmla="*/ 0 h 61"/>
                  <a:gd name="T4" fmla="*/ 0 w 54"/>
                  <a:gd name="T5" fmla="*/ 58 h 61"/>
                  <a:gd name="T6" fmla="*/ 27 w 54"/>
                  <a:gd name="T7" fmla="*/ 61 h 61"/>
                  <a:gd name="T8" fmla="*/ 54 w 54"/>
                  <a:gd name="T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1">
                    <a:moveTo>
                      <a:pt x="54" y="58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9" y="60"/>
                      <a:pt x="18" y="61"/>
                      <a:pt x="27" y="61"/>
                    </a:cubicBezTo>
                    <a:cubicBezTo>
                      <a:pt x="36" y="60"/>
                      <a:pt x="45" y="60"/>
                      <a:pt x="54" y="5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审核流的建立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48393" name="矩形 48392"/>
          <p:cNvSpPr/>
          <p:nvPr/>
        </p:nvSpPr>
        <p:spPr>
          <a:xfrm>
            <a:off x="742949" y="2259842"/>
            <a:ext cx="3035315" cy="297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选择“新增”按钮，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输入需要设置的审核流的名称点击保存。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57175" indent="-257175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 “审核节点”，设置完成策略和具体的审核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勾选需要设置审核流的栏目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5" y="1224280"/>
            <a:ext cx="7419975" cy="3344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310" y="3175635"/>
            <a:ext cx="6628130" cy="3173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MH_Entry_1">
            <a:hlinkClick r:id="rId7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69677" y="2326772"/>
            <a:ext cx="2818027" cy="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内容维护</a:t>
            </a:r>
          </a:p>
        </p:txBody>
      </p:sp>
      <p:sp>
        <p:nvSpPr>
          <p:cNvPr id="66" name="MH_Entry_2">
            <a:hlinkClick r:id="rId8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8346" y="2326772"/>
            <a:ext cx="2818027" cy="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网站管理</a:t>
            </a:r>
          </a:p>
        </p:txBody>
      </p:sp>
      <p:sp>
        <p:nvSpPr>
          <p:cNvPr id="67" name="MH_Entry_3">
            <a:hlinkClick r:id="rId8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69677" y="3751212"/>
            <a:ext cx="2818027" cy="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资料管理</a:t>
            </a:r>
          </a:p>
        </p:txBody>
      </p:sp>
      <p:sp>
        <p:nvSpPr>
          <p:cNvPr id="68" name="MH_Entry_4">
            <a:hlinkClick r:id="rId8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40153" y="3693427"/>
            <a:ext cx="2818027" cy="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0" rIns="0" bIns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spc="300" dirty="0">
                <a:gradFill flip="none" rotWithShape="1">
                  <a:gsLst>
                    <a:gs pos="60000">
                      <a:srgbClr val="B6C6DD"/>
                    </a:gs>
                    <a:gs pos="23000">
                      <a:schemeClr val="bg1"/>
                    </a:gs>
                    <a:gs pos="100000">
                      <a:srgbClr val="425C8F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答疑环节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</p:blipFill>
        <p:spPr>
          <a:xfrm>
            <a:off x="1126490" y="1337310"/>
            <a:ext cx="9857105" cy="4946015"/>
          </a:xfrm>
          <a:prstGeom prst="rect">
            <a:avLst/>
          </a:prstGeom>
        </p:spPr>
      </p:pic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栏目调整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—“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栏目建立、删除、修改”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90770" y="1353820"/>
            <a:ext cx="767715" cy="273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29940" y="2005330"/>
            <a:ext cx="2260600" cy="273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1764030"/>
            <a:ext cx="11071225" cy="3825240"/>
          </a:xfrm>
          <a:prstGeom prst="rect">
            <a:avLst/>
          </a:prstGeom>
        </p:spPr>
      </p:pic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备份和恢复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31690" y="3889984"/>
            <a:ext cx="6239263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对网站调整前请先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导出网站包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如果网站修改错误，请先导出网站包后再将网站包导入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备份包数量请不要超过两个</a:t>
            </a:r>
          </a:p>
        </p:txBody>
      </p:sp>
      <p:sp>
        <p:nvSpPr>
          <p:cNvPr id="5" name="矩形 4"/>
          <p:cNvSpPr/>
          <p:nvPr/>
        </p:nvSpPr>
        <p:spPr>
          <a:xfrm>
            <a:off x="5956300" y="1792605"/>
            <a:ext cx="767715" cy="273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1020" y="2497455"/>
            <a:ext cx="767715" cy="273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用户与权限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3386" y="1890524"/>
            <a:ext cx="4483864" cy="384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添加管理员后，需要添加维护模块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全部网站均需维护需要如右图勾选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为子栏目赋予权限时，上层栏目需要有显示权限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赋予别人权限不能超过自身权限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头条置顶建议只给一位管理员整体控制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475" y="1224280"/>
            <a:ext cx="6594475" cy="3051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3293110"/>
            <a:ext cx="5762625" cy="301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网站基础信息的修改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</p:blipFill>
        <p:spPr>
          <a:xfrm>
            <a:off x="742950" y="1224280"/>
            <a:ext cx="10443845" cy="50139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76340" y="1314450"/>
            <a:ext cx="767715" cy="273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12670" y="1829435"/>
            <a:ext cx="652145" cy="2247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en-US" altLang="zh-CN" sz="2400" dirty="0"/>
          </a:p>
        </p:txBody>
      </p:sp>
      <p:sp>
        <p:nvSpPr>
          <p:cNvPr id="5" name="Rectangle 2"/>
          <p:cNvSpPr txBox="1"/>
          <p:nvPr/>
        </p:nvSpPr>
        <p:spPr>
          <a:xfrm>
            <a:off x="560718" y="168745"/>
            <a:ext cx="10248900" cy="1143000"/>
          </a:xfrm>
          <a:prstGeom prst="rect">
            <a:avLst/>
          </a:prstGeom>
        </p:spPr>
        <p:txBody>
          <a:bodyPr wrap="square" lIns="91440" tIns="45720" rIns="91440" bIns="45720" anchor="ctr">
            <a:normAutofit fontScale="4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7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站点安全</a:t>
            </a:r>
            <a:br>
              <a:rPr lang="zh-CN" altLang="en-US" sz="7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" y="1483360"/>
            <a:ext cx="11486515" cy="44557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37250" y="1590675"/>
            <a:ext cx="767715" cy="273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4180" y="2996565"/>
            <a:ext cx="767715" cy="27368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50628" y="3492475"/>
            <a:ext cx="5772792" cy="590550"/>
          </a:xfrm>
        </p:spPr>
        <p:txBody>
          <a:bodyPr/>
          <a:lstStyle/>
          <a:p>
            <a:r>
              <a:rPr lang="zh-CN" altLang="en-US" dirty="0"/>
              <a:t>资料管理</a:t>
            </a:r>
          </a:p>
        </p:txBody>
      </p:sp>
      <p:sp>
        <p:nvSpPr>
          <p:cNvPr id="6" name="文本占位符 3"/>
          <p:cNvSpPr txBox="1"/>
          <p:nvPr/>
        </p:nvSpPr>
        <p:spPr>
          <a:xfrm>
            <a:off x="6205490" y="2441741"/>
            <a:ext cx="917983" cy="701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4400" b="1" kern="1200" baseline="0">
                <a:solidFill>
                  <a:schemeClr val="bg1">
                    <a:alpha val="7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di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03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3"/>
          <p:cNvSpPr>
            <a:spLocks noGrp="1"/>
          </p:cNvSpPr>
          <p:nvPr/>
        </p:nvSpPr>
        <p:spPr>
          <a:xfrm>
            <a:off x="742949" y="326280"/>
            <a:ext cx="7551629" cy="595869"/>
          </a:xfrm>
          <a:prstGeom prst="rect">
            <a:avLst/>
          </a:prstGeom>
        </p:spPr>
        <p:txBody>
          <a:bodyPr vert="horz" lIns="121882" tIns="60941" rIns="121882" bIns="60941" rtlCol="0" anchor="ctr">
            <a:normAutofit fontScale="95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chemeClr val="bg2">
                    <a:lumMod val="50000"/>
                  </a:schemeClr>
                </a:solidFill>
                <a:latin typeface="造字工房悦圆演示版常规体" pitchFamily="50" charset="-122"/>
                <a:ea typeface="造字工房悦圆演示版常规体" pitchFamily="50" charset="-122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图片</a:t>
            </a:r>
            <a:r>
              <a:rPr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发布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—“</a:t>
            </a:r>
            <a:r>
              <a:rPr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内容中心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-&gt;</a:t>
            </a:r>
            <a:r>
              <a:rPr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网站资料管理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</a:p>
        </p:txBody>
      </p:sp>
      <p:sp>
        <p:nvSpPr>
          <p:cNvPr id="11" name="矩形 10"/>
          <p:cNvSpPr/>
          <p:nvPr/>
        </p:nvSpPr>
        <p:spPr>
          <a:xfrm>
            <a:off x="173400" y="2181247"/>
            <a:ext cx="4619196" cy="402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新增、批量新增、修改、删除、排序</a:t>
            </a: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图片链接地址可以是：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一个网址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网站栏目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一篇具体的文章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外站的某个栏目或文章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图片源图</a:t>
            </a:r>
          </a:p>
        </p:txBody>
      </p:sp>
      <p:sp>
        <p:nvSpPr>
          <p:cNvPr id="2" name="矩形 1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sz="2400" dirty="0"/>
          </a:p>
        </p:txBody>
      </p:sp>
      <p:sp>
        <p:nvSpPr>
          <p:cNvPr id="3" name="矩形 2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3"/>
        </p:blipFill>
        <p:spPr>
          <a:xfrm>
            <a:off x="4692015" y="2181225"/>
            <a:ext cx="7284085" cy="317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/>
        </p:blipFill>
        <p:spPr>
          <a:xfrm>
            <a:off x="616585" y="1812290"/>
            <a:ext cx="10473055" cy="3699510"/>
          </a:xfrm>
          <a:prstGeom prst="rect">
            <a:avLst/>
          </a:prstGeom>
        </p:spPr>
      </p:pic>
      <p:sp>
        <p:nvSpPr>
          <p:cNvPr id="18" name="标题 3"/>
          <p:cNvSpPr>
            <a:spLocks noGrp="1"/>
          </p:cNvSpPr>
          <p:nvPr/>
        </p:nvSpPr>
        <p:spPr>
          <a:xfrm>
            <a:off x="742949" y="326280"/>
            <a:ext cx="7551629" cy="595869"/>
          </a:xfrm>
          <a:prstGeom prst="rect">
            <a:avLst/>
          </a:prstGeom>
        </p:spPr>
        <p:txBody>
          <a:bodyPr vert="horz" lIns="121882" tIns="60941" rIns="121882" bIns="60941" rtlCol="0" anchor="ctr">
            <a:normAutofit fontScale="95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chemeClr val="bg2">
                    <a:lumMod val="50000"/>
                  </a:schemeClr>
                </a:solidFill>
                <a:latin typeface="造字工房悦圆演示版常规体" pitchFamily="50" charset="-122"/>
                <a:ea typeface="造字工房悦圆演示版常规体" pitchFamily="50" charset="-122"/>
                <a:cs typeface="+mn-cs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链接发布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—“</a:t>
            </a:r>
            <a:r>
              <a:rPr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内容中心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-&gt;</a:t>
            </a:r>
            <a:r>
              <a:rPr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网站资料管理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</a:p>
        </p:txBody>
      </p:sp>
      <p:sp>
        <p:nvSpPr>
          <p:cNvPr id="11" name="矩形 10"/>
          <p:cNvSpPr/>
          <p:nvPr/>
        </p:nvSpPr>
        <p:spPr>
          <a:xfrm>
            <a:off x="7060565" y="1320165"/>
            <a:ext cx="4618990" cy="468376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txBody>
          <a:bodyPr wrap="square" anchor="ctr" anchorCtr="0">
            <a:no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新增、批量新增、修改、删除、排序</a:t>
            </a: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图片链接地址可以是：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一个网址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网站栏目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一篇具体的文章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外站的某个栏目或文章</a:t>
            </a:r>
          </a:p>
          <a:p>
            <a:pPr marL="1066165" lvl="1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图片源图</a:t>
            </a:r>
          </a:p>
        </p:txBody>
      </p:sp>
      <p:sp>
        <p:nvSpPr>
          <p:cNvPr id="2" name="矩形 1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en-US" altLang="zh-CN" sz="2400" dirty="0"/>
          </a:p>
        </p:txBody>
      </p:sp>
      <p:sp>
        <p:nvSpPr>
          <p:cNvPr id="3" name="矩形 2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50628" y="3492475"/>
            <a:ext cx="5772792" cy="590550"/>
          </a:xfrm>
        </p:spPr>
        <p:txBody>
          <a:bodyPr/>
          <a:lstStyle/>
          <a:p>
            <a:r>
              <a:rPr lang="zh-CN" altLang="en-US" dirty="0"/>
              <a:t>答疑环节</a:t>
            </a:r>
          </a:p>
        </p:txBody>
      </p:sp>
      <p:sp>
        <p:nvSpPr>
          <p:cNvPr id="6" name="文本占位符 3"/>
          <p:cNvSpPr txBox="1"/>
          <p:nvPr/>
        </p:nvSpPr>
        <p:spPr>
          <a:xfrm>
            <a:off x="6205490" y="2441741"/>
            <a:ext cx="917983" cy="701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4400" b="1" kern="1200" baseline="0">
                <a:solidFill>
                  <a:schemeClr val="bg1">
                    <a:alpha val="7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di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04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服务体系</a:t>
            </a:r>
          </a:p>
        </p:txBody>
      </p:sp>
      <p:sp>
        <p:nvSpPr>
          <p:cNvPr id="66" name="AutoShape 2" descr="See the source image"/>
          <p:cNvSpPr>
            <a:spLocks noChangeAspect="1" noChangeArrowheads="1"/>
          </p:cNvSpPr>
          <p:nvPr/>
        </p:nvSpPr>
        <p:spPr bwMode="auto">
          <a:xfrm>
            <a:off x="6545580" y="3247390"/>
            <a:ext cx="288290" cy="2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ïŝļïḋe"/>
          <p:cNvSpPr/>
          <p:nvPr/>
        </p:nvSpPr>
        <p:spPr bwMode="auto">
          <a:xfrm>
            <a:off x="970280" y="2318385"/>
            <a:ext cx="10251440" cy="94932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95655" y="2315210"/>
            <a:ext cx="2453640" cy="2360929"/>
            <a:chOff x="890611" y="2602588"/>
            <a:chExt cx="2597150" cy="2510481"/>
          </a:xfrm>
        </p:grpSpPr>
        <p:grpSp>
          <p:nvGrpSpPr>
            <p:cNvPr id="69" name="ïšlíḓè"/>
            <p:cNvGrpSpPr/>
            <p:nvPr/>
          </p:nvGrpSpPr>
          <p:grpSpPr>
            <a:xfrm>
              <a:off x="1540209" y="2602588"/>
              <a:ext cx="949536" cy="949536"/>
              <a:chOff x="3181757" y="2258239"/>
              <a:chExt cx="475436" cy="475436"/>
            </a:xfrm>
            <a:effectLst/>
          </p:grpSpPr>
          <p:sp>
            <p:nvSpPr>
              <p:cNvPr id="70" name="íşḻíḍê"/>
              <p:cNvSpPr/>
              <p:nvPr/>
            </p:nvSpPr>
            <p:spPr bwMode="auto">
              <a:xfrm>
                <a:off x="3181757" y="2258239"/>
                <a:ext cx="475436" cy="475436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1" name="ïṡľiḓé"/>
              <p:cNvGrpSpPr/>
              <p:nvPr/>
            </p:nvGrpSpPr>
            <p:grpSpPr>
              <a:xfrm>
                <a:off x="3276095" y="2324131"/>
                <a:ext cx="286761" cy="343619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72" name="íS1îde"/>
                <p:cNvSpPr/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íSḷïḑe"/>
                <p:cNvSpPr/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4" name="ïṥļídê"/>
            <p:cNvSpPr txBox="1"/>
            <p:nvPr/>
          </p:nvSpPr>
          <p:spPr bwMode="auto">
            <a:xfrm>
              <a:off x="890611" y="4188688"/>
              <a:ext cx="2597150" cy="924381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latinLnBrk="0"/>
              <a:r>
                <a:rPr lang="zh-CN" altLang="zh-CN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立项后至项目验收三个月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240520" y="2374900"/>
            <a:ext cx="1826260" cy="1730375"/>
            <a:chOff x="3055606" y="2602588"/>
            <a:chExt cx="1933002" cy="1840412"/>
          </a:xfrm>
        </p:grpSpPr>
        <p:sp>
          <p:nvSpPr>
            <p:cNvPr id="77" name="íṡlíḑê"/>
            <p:cNvSpPr/>
            <p:nvPr/>
          </p:nvSpPr>
          <p:spPr bwMode="auto">
            <a:xfrm>
              <a:off x="3472566" y="2602588"/>
              <a:ext cx="949536" cy="94953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îŝľïdé"/>
            <p:cNvSpPr txBox="1"/>
            <p:nvPr/>
          </p:nvSpPr>
          <p:spPr bwMode="auto">
            <a:xfrm>
              <a:off x="3055606" y="3780003"/>
              <a:ext cx="1933002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 fontScale="97500" lnSpcReduction="10000"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值班客服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215255" y="2318385"/>
            <a:ext cx="1826260" cy="1730375"/>
            <a:chOff x="8811780" y="2602588"/>
            <a:chExt cx="1933002" cy="1840412"/>
          </a:xfrm>
        </p:grpSpPr>
        <p:sp>
          <p:nvSpPr>
            <p:cNvPr id="103" name="îṩḷïďê"/>
            <p:cNvSpPr/>
            <p:nvPr/>
          </p:nvSpPr>
          <p:spPr bwMode="auto">
            <a:xfrm>
              <a:off x="9269638" y="2602588"/>
              <a:ext cx="949536" cy="949536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ïṩlíďe"/>
            <p:cNvSpPr txBox="1"/>
            <p:nvPr/>
          </p:nvSpPr>
          <p:spPr bwMode="auto">
            <a:xfrm>
              <a:off x="8811780" y="3780003"/>
              <a:ext cx="1933002" cy="662997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 fontScale="97500" lnSpcReduction="10000"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</a:t>
              </a:r>
            </a:p>
          </p:txBody>
        </p:sp>
      </p:grpSp>
      <p:sp>
        <p:nvSpPr>
          <p:cNvPr id="109" name="ïṩlíďe"/>
          <p:cNvSpPr txBox="1"/>
          <p:nvPr/>
        </p:nvSpPr>
        <p:spPr bwMode="auto">
          <a:xfrm>
            <a:off x="939800" y="3552190"/>
            <a:ext cx="1826260" cy="623570"/>
          </a:xfrm>
          <a:prstGeom prst="rect">
            <a:avLst/>
          </a:prstGeom>
          <a:noFill/>
        </p:spPr>
        <p:txBody>
          <a:bodyPr wrap="none" lIns="90000" tIns="46800" rIns="90000" bIns="46800" anchor="b" anchorCtr="1">
            <a:normAutofit fontScale="97500" lnSpcReduction="10000"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项目经理</a:t>
            </a:r>
          </a:p>
        </p:txBody>
      </p:sp>
      <p:sp>
        <p:nvSpPr>
          <p:cNvPr id="110" name="ïṥļídê"/>
          <p:cNvSpPr txBox="1"/>
          <p:nvPr/>
        </p:nvSpPr>
        <p:spPr bwMode="auto">
          <a:xfrm>
            <a:off x="5215255" y="4015740"/>
            <a:ext cx="1826260" cy="623570"/>
          </a:xfrm>
          <a:prstGeom prst="rect">
            <a:avLst/>
          </a:prstGeom>
          <a:noFill/>
        </p:spPr>
        <p:txBody>
          <a:bodyPr wrap="none" lIns="90000" tIns="46800" rIns="90000" bIns="46800" anchor="b" anchorCtr="1">
            <a:normAutofit/>
          </a:bodyPr>
          <a:lstStyle/>
          <a:p>
            <a:pPr latinLnBrk="0"/>
            <a:r>
              <a: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验收满三个月至整个服务周期</a:t>
            </a:r>
          </a:p>
        </p:txBody>
      </p:sp>
      <p:sp>
        <p:nvSpPr>
          <p:cNvPr id="111" name="ïṥļídê"/>
          <p:cNvSpPr txBox="1"/>
          <p:nvPr/>
        </p:nvSpPr>
        <p:spPr bwMode="auto">
          <a:xfrm>
            <a:off x="8677910" y="3973195"/>
            <a:ext cx="3141345" cy="702945"/>
          </a:xfrm>
          <a:prstGeom prst="rect">
            <a:avLst/>
          </a:prstGeom>
          <a:noFill/>
        </p:spPr>
        <p:txBody>
          <a:bodyPr wrap="none" lIns="90000" tIns="46800" rIns="90000" bIns="46800" anchor="b" anchorCtr="1">
            <a:normAutofit fontScale="90000" lnSpcReduction="20000"/>
          </a:bodyPr>
          <a:lstStyle/>
          <a:p>
            <a:pPr algn="ctr" latinLnBrk="0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下班后、周末、节假日</a:t>
            </a:r>
          </a:p>
        </p:txBody>
      </p:sp>
      <p:sp>
        <p:nvSpPr>
          <p:cNvPr id="112" name="íS1îde"/>
          <p:cNvSpPr/>
          <p:nvPr/>
        </p:nvSpPr>
        <p:spPr bwMode="auto">
          <a:xfrm>
            <a:off x="5890895" y="2496820"/>
            <a:ext cx="307975" cy="306705"/>
          </a:xfrm>
          <a:custGeom>
            <a:avLst/>
            <a:gdLst/>
            <a:ahLst/>
            <a:cxnLst>
              <a:cxn ang="0">
                <a:pos x="21" y="41"/>
              </a:cxn>
              <a:cxn ang="0">
                <a:pos x="41" y="21"/>
              </a:cxn>
              <a:cxn ang="0">
                <a:pos x="21" y="0"/>
              </a:cxn>
              <a:cxn ang="0">
                <a:pos x="0" y="21"/>
              </a:cxn>
              <a:cxn ang="0">
                <a:pos x="21" y="41"/>
              </a:cxn>
              <a:cxn ang="0">
                <a:pos x="21" y="6"/>
              </a:cxn>
              <a:cxn ang="0">
                <a:pos x="36" y="21"/>
              </a:cxn>
              <a:cxn ang="0">
                <a:pos x="21" y="36"/>
              </a:cxn>
              <a:cxn ang="0">
                <a:pos x="6" y="21"/>
              </a:cxn>
              <a:cxn ang="0">
                <a:pos x="21" y="6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32" y="41"/>
                  <a:pt x="41" y="32"/>
                  <a:pt x="41" y="21"/>
                </a:cubicBezTo>
                <a:cubicBezTo>
                  <a:pt x="41" y="9"/>
                  <a:pt x="32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2"/>
                  <a:pt x="10" y="41"/>
                  <a:pt x="21" y="41"/>
                </a:cubicBezTo>
                <a:close/>
                <a:moveTo>
                  <a:pt x="21" y="6"/>
                </a:moveTo>
                <a:cubicBezTo>
                  <a:pt x="29" y="6"/>
                  <a:pt x="36" y="12"/>
                  <a:pt x="36" y="21"/>
                </a:cubicBezTo>
                <a:cubicBezTo>
                  <a:pt x="36" y="29"/>
                  <a:pt x="29" y="36"/>
                  <a:pt x="21" y="36"/>
                </a:cubicBezTo>
                <a:cubicBezTo>
                  <a:pt x="12" y="36"/>
                  <a:pt x="6" y="29"/>
                  <a:pt x="6" y="21"/>
                </a:cubicBezTo>
                <a:cubicBezTo>
                  <a:pt x="6" y="12"/>
                  <a:pt x="12" y="6"/>
                  <a:pt x="2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íSḷïḑe"/>
          <p:cNvSpPr/>
          <p:nvPr/>
        </p:nvSpPr>
        <p:spPr bwMode="auto">
          <a:xfrm>
            <a:off x="5780405" y="2822575"/>
            <a:ext cx="541655" cy="316230"/>
          </a:xfrm>
          <a:custGeom>
            <a:avLst/>
            <a:gdLst/>
            <a:ahLst/>
            <a:cxnLst>
              <a:cxn ang="0">
                <a:pos x="71" y="19"/>
              </a:cxn>
              <a:cxn ang="0">
                <a:pos x="48" y="0"/>
              </a:cxn>
              <a:cxn ang="0">
                <a:pos x="45" y="1"/>
              </a:cxn>
              <a:cxn ang="0">
                <a:pos x="36" y="12"/>
              </a:cxn>
              <a:cxn ang="0">
                <a:pos x="27" y="1"/>
              </a:cxn>
              <a:cxn ang="0">
                <a:pos x="24" y="0"/>
              </a:cxn>
              <a:cxn ang="0">
                <a:pos x="0" y="19"/>
              </a:cxn>
              <a:cxn ang="0">
                <a:pos x="0" y="21"/>
              </a:cxn>
              <a:cxn ang="0">
                <a:pos x="36" y="42"/>
              </a:cxn>
              <a:cxn ang="0">
                <a:pos x="71" y="21"/>
              </a:cxn>
              <a:cxn ang="0">
                <a:pos x="71" y="19"/>
              </a:cxn>
              <a:cxn ang="0">
                <a:pos x="49" y="6"/>
              </a:cxn>
              <a:cxn ang="0">
                <a:pos x="53" y="8"/>
              </a:cxn>
              <a:cxn ang="0">
                <a:pos x="44" y="20"/>
              </a:cxn>
              <a:cxn ang="0">
                <a:pos x="42" y="18"/>
              </a:cxn>
              <a:cxn ang="0">
                <a:pos x="39" y="16"/>
              </a:cxn>
              <a:cxn ang="0">
                <a:pos x="49" y="6"/>
              </a:cxn>
              <a:cxn ang="0">
                <a:pos x="32" y="16"/>
              </a:cxn>
              <a:cxn ang="0">
                <a:pos x="29" y="18"/>
              </a:cxn>
              <a:cxn ang="0">
                <a:pos x="28" y="20"/>
              </a:cxn>
              <a:cxn ang="0">
                <a:pos x="19" y="8"/>
              </a:cxn>
              <a:cxn ang="0">
                <a:pos x="23" y="6"/>
              </a:cxn>
              <a:cxn ang="0">
                <a:pos x="32" y="16"/>
              </a:cxn>
              <a:cxn ang="0">
                <a:pos x="38" y="36"/>
              </a:cxn>
              <a:cxn ang="0">
                <a:pos x="38" y="24"/>
              </a:cxn>
              <a:cxn ang="0">
                <a:pos x="36" y="23"/>
              </a:cxn>
              <a:cxn ang="0">
                <a:pos x="34" y="24"/>
              </a:cxn>
              <a:cxn ang="0">
                <a:pos x="34" y="36"/>
              </a:cxn>
              <a:cxn ang="0">
                <a:pos x="6" y="20"/>
              </a:cxn>
              <a:cxn ang="0">
                <a:pos x="16" y="10"/>
              </a:cxn>
              <a:cxn ang="0">
                <a:pos x="27" y="23"/>
              </a:cxn>
              <a:cxn ang="0">
                <a:pos x="29" y="23"/>
              </a:cxn>
              <a:cxn ang="0">
                <a:pos x="32" y="21"/>
              </a:cxn>
              <a:cxn ang="0">
                <a:pos x="36" y="18"/>
              </a:cxn>
              <a:cxn ang="0">
                <a:pos x="40" y="21"/>
              </a:cxn>
              <a:cxn ang="0">
                <a:pos x="43" y="23"/>
              </a:cxn>
              <a:cxn ang="0">
                <a:pos x="44" y="24"/>
              </a:cxn>
              <a:cxn ang="0">
                <a:pos x="45" y="23"/>
              </a:cxn>
              <a:cxn ang="0">
                <a:pos x="56" y="10"/>
              </a:cxn>
              <a:cxn ang="0">
                <a:pos x="66" y="20"/>
              </a:cxn>
              <a:cxn ang="0">
                <a:pos x="38" y="36"/>
              </a:cxn>
            </a:cxnLst>
            <a:rect l="0" t="0" r="r" b="b"/>
            <a:pathLst>
              <a:path w="72" h="42">
                <a:moveTo>
                  <a:pt x="71" y="19"/>
                </a:moveTo>
                <a:cubicBezTo>
                  <a:pt x="66" y="10"/>
                  <a:pt x="58" y="3"/>
                  <a:pt x="48" y="0"/>
                </a:cubicBezTo>
                <a:cubicBezTo>
                  <a:pt x="47" y="0"/>
                  <a:pt x="46" y="0"/>
                  <a:pt x="45" y="1"/>
                </a:cubicBezTo>
                <a:cubicBezTo>
                  <a:pt x="43" y="6"/>
                  <a:pt x="40" y="9"/>
                  <a:pt x="36" y="12"/>
                </a:cubicBezTo>
                <a:cubicBezTo>
                  <a:pt x="32" y="9"/>
                  <a:pt x="29" y="6"/>
                  <a:pt x="27" y="1"/>
                </a:cubicBezTo>
                <a:cubicBezTo>
                  <a:pt x="26" y="0"/>
                  <a:pt x="25" y="0"/>
                  <a:pt x="24" y="0"/>
                </a:cubicBezTo>
                <a:cubicBezTo>
                  <a:pt x="14" y="3"/>
                  <a:pt x="6" y="10"/>
                  <a:pt x="0" y="19"/>
                </a:cubicBezTo>
                <a:cubicBezTo>
                  <a:pt x="0" y="19"/>
                  <a:pt x="0" y="20"/>
                  <a:pt x="0" y="21"/>
                </a:cubicBezTo>
                <a:cubicBezTo>
                  <a:pt x="8" y="34"/>
                  <a:pt x="21" y="42"/>
                  <a:pt x="36" y="42"/>
                </a:cubicBezTo>
                <a:cubicBezTo>
                  <a:pt x="50" y="42"/>
                  <a:pt x="64" y="34"/>
                  <a:pt x="71" y="21"/>
                </a:cubicBezTo>
                <a:cubicBezTo>
                  <a:pt x="72" y="20"/>
                  <a:pt x="72" y="19"/>
                  <a:pt x="71" y="19"/>
                </a:cubicBezTo>
                <a:close/>
                <a:moveTo>
                  <a:pt x="49" y="6"/>
                </a:moveTo>
                <a:cubicBezTo>
                  <a:pt x="50" y="6"/>
                  <a:pt x="52" y="7"/>
                  <a:pt x="53" y="8"/>
                </a:cubicBezTo>
                <a:cubicBezTo>
                  <a:pt x="51" y="12"/>
                  <a:pt x="48" y="16"/>
                  <a:pt x="44" y="20"/>
                </a:cubicBezTo>
                <a:cubicBezTo>
                  <a:pt x="43" y="19"/>
                  <a:pt x="43" y="19"/>
                  <a:pt x="42" y="18"/>
                </a:cubicBezTo>
                <a:cubicBezTo>
                  <a:pt x="41" y="18"/>
                  <a:pt x="40" y="17"/>
                  <a:pt x="39" y="16"/>
                </a:cubicBezTo>
                <a:cubicBezTo>
                  <a:pt x="43" y="13"/>
                  <a:pt x="46" y="10"/>
                  <a:pt x="49" y="6"/>
                </a:cubicBezTo>
                <a:close/>
                <a:moveTo>
                  <a:pt x="32" y="16"/>
                </a:moveTo>
                <a:cubicBezTo>
                  <a:pt x="31" y="17"/>
                  <a:pt x="30" y="18"/>
                  <a:pt x="29" y="18"/>
                </a:cubicBezTo>
                <a:cubicBezTo>
                  <a:pt x="29" y="19"/>
                  <a:pt x="28" y="19"/>
                  <a:pt x="28" y="20"/>
                </a:cubicBezTo>
                <a:cubicBezTo>
                  <a:pt x="24" y="16"/>
                  <a:pt x="21" y="12"/>
                  <a:pt x="19" y="8"/>
                </a:cubicBezTo>
                <a:cubicBezTo>
                  <a:pt x="20" y="7"/>
                  <a:pt x="22" y="6"/>
                  <a:pt x="23" y="6"/>
                </a:cubicBezTo>
                <a:cubicBezTo>
                  <a:pt x="25" y="10"/>
                  <a:pt x="29" y="13"/>
                  <a:pt x="32" y="16"/>
                </a:cubicBezTo>
                <a:close/>
                <a:moveTo>
                  <a:pt x="38" y="36"/>
                </a:move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7" y="23"/>
                  <a:pt x="36" y="23"/>
                </a:cubicBezTo>
                <a:cubicBezTo>
                  <a:pt x="35" y="23"/>
                  <a:pt x="34" y="23"/>
                  <a:pt x="34" y="24"/>
                </a:cubicBezTo>
                <a:cubicBezTo>
                  <a:pt x="34" y="36"/>
                  <a:pt x="34" y="36"/>
                  <a:pt x="34" y="36"/>
                </a:cubicBezTo>
                <a:cubicBezTo>
                  <a:pt x="23" y="36"/>
                  <a:pt x="12" y="30"/>
                  <a:pt x="6" y="20"/>
                </a:cubicBezTo>
                <a:cubicBezTo>
                  <a:pt x="8" y="16"/>
                  <a:pt x="12" y="12"/>
                  <a:pt x="16" y="10"/>
                </a:cubicBezTo>
                <a:cubicBezTo>
                  <a:pt x="18" y="14"/>
                  <a:pt x="22" y="19"/>
                  <a:pt x="27" y="23"/>
                </a:cubicBezTo>
                <a:cubicBezTo>
                  <a:pt x="27" y="24"/>
                  <a:pt x="28" y="24"/>
                  <a:pt x="29" y="23"/>
                </a:cubicBezTo>
                <a:cubicBezTo>
                  <a:pt x="30" y="23"/>
                  <a:pt x="31" y="22"/>
                  <a:pt x="32" y="21"/>
                </a:cubicBezTo>
                <a:cubicBezTo>
                  <a:pt x="33" y="20"/>
                  <a:pt x="34" y="19"/>
                  <a:pt x="36" y="18"/>
                </a:cubicBezTo>
                <a:cubicBezTo>
                  <a:pt x="37" y="19"/>
                  <a:pt x="39" y="20"/>
                  <a:pt x="40" y="21"/>
                </a:cubicBezTo>
                <a:cubicBezTo>
                  <a:pt x="41" y="22"/>
                  <a:pt x="42" y="23"/>
                  <a:pt x="43" y="23"/>
                </a:cubicBezTo>
                <a:cubicBezTo>
                  <a:pt x="43" y="24"/>
                  <a:pt x="43" y="24"/>
                  <a:pt x="44" y="24"/>
                </a:cubicBezTo>
                <a:cubicBezTo>
                  <a:pt x="44" y="24"/>
                  <a:pt x="45" y="24"/>
                  <a:pt x="45" y="23"/>
                </a:cubicBezTo>
                <a:cubicBezTo>
                  <a:pt x="50" y="19"/>
                  <a:pt x="53" y="14"/>
                  <a:pt x="56" y="10"/>
                </a:cubicBezTo>
                <a:cubicBezTo>
                  <a:pt x="60" y="12"/>
                  <a:pt x="63" y="16"/>
                  <a:pt x="66" y="20"/>
                </a:cubicBezTo>
                <a:cubicBezTo>
                  <a:pt x="60" y="30"/>
                  <a:pt x="49" y="36"/>
                  <a:pt x="38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íS1îde"/>
          <p:cNvSpPr/>
          <p:nvPr/>
        </p:nvSpPr>
        <p:spPr bwMode="auto">
          <a:xfrm>
            <a:off x="9880600" y="2496820"/>
            <a:ext cx="307975" cy="306705"/>
          </a:xfrm>
          <a:custGeom>
            <a:avLst/>
            <a:gdLst/>
            <a:ahLst/>
            <a:cxnLst>
              <a:cxn ang="0">
                <a:pos x="21" y="41"/>
              </a:cxn>
              <a:cxn ang="0">
                <a:pos x="41" y="21"/>
              </a:cxn>
              <a:cxn ang="0">
                <a:pos x="21" y="0"/>
              </a:cxn>
              <a:cxn ang="0">
                <a:pos x="0" y="21"/>
              </a:cxn>
              <a:cxn ang="0">
                <a:pos x="21" y="41"/>
              </a:cxn>
              <a:cxn ang="0">
                <a:pos x="21" y="6"/>
              </a:cxn>
              <a:cxn ang="0">
                <a:pos x="36" y="21"/>
              </a:cxn>
              <a:cxn ang="0">
                <a:pos x="21" y="36"/>
              </a:cxn>
              <a:cxn ang="0">
                <a:pos x="6" y="21"/>
              </a:cxn>
              <a:cxn ang="0">
                <a:pos x="21" y="6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32" y="41"/>
                  <a:pt x="41" y="32"/>
                  <a:pt x="41" y="21"/>
                </a:cubicBezTo>
                <a:cubicBezTo>
                  <a:pt x="41" y="9"/>
                  <a:pt x="32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2"/>
                  <a:pt x="10" y="41"/>
                  <a:pt x="21" y="41"/>
                </a:cubicBezTo>
                <a:close/>
                <a:moveTo>
                  <a:pt x="21" y="6"/>
                </a:moveTo>
                <a:cubicBezTo>
                  <a:pt x="29" y="6"/>
                  <a:pt x="36" y="12"/>
                  <a:pt x="36" y="21"/>
                </a:cubicBezTo>
                <a:cubicBezTo>
                  <a:pt x="36" y="29"/>
                  <a:pt x="29" y="36"/>
                  <a:pt x="21" y="36"/>
                </a:cubicBezTo>
                <a:cubicBezTo>
                  <a:pt x="12" y="36"/>
                  <a:pt x="6" y="29"/>
                  <a:pt x="6" y="21"/>
                </a:cubicBezTo>
                <a:cubicBezTo>
                  <a:pt x="6" y="12"/>
                  <a:pt x="12" y="6"/>
                  <a:pt x="2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íSḷïḑe"/>
          <p:cNvSpPr/>
          <p:nvPr/>
        </p:nvSpPr>
        <p:spPr bwMode="auto">
          <a:xfrm>
            <a:off x="9770110" y="2822575"/>
            <a:ext cx="541655" cy="316230"/>
          </a:xfrm>
          <a:custGeom>
            <a:avLst/>
            <a:gdLst/>
            <a:ahLst/>
            <a:cxnLst>
              <a:cxn ang="0">
                <a:pos x="71" y="19"/>
              </a:cxn>
              <a:cxn ang="0">
                <a:pos x="48" y="0"/>
              </a:cxn>
              <a:cxn ang="0">
                <a:pos x="45" y="1"/>
              </a:cxn>
              <a:cxn ang="0">
                <a:pos x="36" y="12"/>
              </a:cxn>
              <a:cxn ang="0">
                <a:pos x="27" y="1"/>
              </a:cxn>
              <a:cxn ang="0">
                <a:pos x="24" y="0"/>
              </a:cxn>
              <a:cxn ang="0">
                <a:pos x="0" y="19"/>
              </a:cxn>
              <a:cxn ang="0">
                <a:pos x="0" y="21"/>
              </a:cxn>
              <a:cxn ang="0">
                <a:pos x="36" y="42"/>
              </a:cxn>
              <a:cxn ang="0">
                <a:pos x="71" y="21"/>
              </a:cxn>
              <a:cxn ang="0">
                <a:pos x="71" y="19"/>
              </a:cxn>
              <a:cxn ang="0">
                <a:pos x="49" y="6"/>
              </a:cxn>
              <a:cxn ang="0">
                <a:pos x="53" y="8"/>
              </a:cxn>
              <a:cxn ang="0">
                <a:pos x="44" y="20"/>
              </a:cxn>
              <a:cxn ang="0">
                <a:pos x="42" y="18"/>
              </a:cxn>
              <a:cxn ang="0">
                <a:pos x="39" y="16"/>
              </a:cxn>
              <a:cxn ang="0">
                <a:pos x="49" y="6"/>
              </a:cxn>
              <a:cxn ang="0">
                <a:pos x="32" y="16"/>
              </a:cxn>
              <a:cxn ang="0">
                <a:pos x="29" y="18"/>
              </a:cxn>
              <a:cxn ang="0">
                <a:pos x="28" y="20"/>
              </a:cxn>
              <a:cxn ang="0">
                <a:pos x="19" y="8"/>
              </a:cxn>
              <a:cxn ang="0">
                <a:pos x="23" y="6"/>
              </a:cxn>
              <a:cxn ang="0">
                <a:pos x="32" y="16"/>
              </a:cxn>
              <a:cxn ang="0">
                <a:pos x="38" y="36"/>
              </a:cxn>
              <a:cxn ang="0">
                <a:pos x="38" y="24"/>
              </a:cxn>
              <a:cxn ang="0">
                <a:pos x="36" y="23"/>
              </a:cxn>
              <a:cxn ang="0">
                <a:pos x="34" y="24"/>
              </a:cxn>
              <a:cxn ang="0">
                <a:pos x="34" y="36"/>
              </a:cxn>
              <a:cxn ang="0">
                <a:pos x="6" y="20"/>
              </a:cxn>
              <a:cxn ang="0">
                <a:pos x="16" y="10"/>
              </a:cxn>
              <a:cxn ang="0">
                <a:pos x="27" y="23"/>
              </a:cxn>
              <a:cxn ang="0">
                <a:pos x="29" y="23"/>
              </a:cxn>
              <a:cxn ang="0">
                <a:pos x="32" y="21"/>
              </a:cxn>
              <a:cxn ang="0">
                <a:pos x="36" y="18"/>
              </a:cxn>
              <a:cxn ang="0">
                <a:pos x="40" y="21"/>
              </a:cxn>
              <a:cxn ang="0">
                <a:pos x="43" y="23"/>
              </a:cxn>
              <a:cxn ang="0">
                <a:pos x="44" y="24"/>
              </a:cxn>
              <a:cxn ang="0">
                <a:pos x="45" y="23"/>
              </a:cxn>
              <a:cxn ang="0">
                <a:pos x="56" y="10"/>
              </a:cxn>
              <a:cxn ang="0">
                <a:pos x="66" y="20"/>
              </a:cxn>
              <a:cxn ang="0">
                <a:pos x="38" y="36"/>
              </a:cxn>
            </a:cxnLst>
            <a:rect l="0" t="0" r="r" b="b"/>
            <a:pathLst>
              <a:path w="72" h="42">
                <a:moveTo>
                  <a:pt x="71" y="19"/>
                </a:moveTo>
                <a:cubicBezTo>
                  <a:pt x="66" y="10"/>
                  <a:pt x="58" y="3"/>
                  <a:pt x="48" y="0"/>
                </a:cubicBezTo>
                <a:cubicBezTo>
                  <a:pt x="47" y="0"/>
                  <a:pt x="46" y="0"/>
                  <a:pt x="45" y="1"/>
                </a:cubicBezTo>
                <a:cubicBezTo>
                  <a:pt x="43" y="6"/>
                  <a:pt x="40" y="9"/>
                  <a:pt x="36" y="12"/>
                </a:cubicBezTo>
                <a:cubicBezTo>
                  <a:pt x="32" y="9"/>
                  <a:pt x="29" y="6"/>
                  <a:pt x="27" y="1"/>
                </a:cubicBezTo>
                <a:cubicBezTo>
                  <a:pt x="26" y="0"/>
                  <a:pt x="25" y="0"/>
                  <a:pt x="24" y="0"/>
                </a:cubicBezTo>
                <a:cubicBezTo>
                  <a:pt x="14" y="3"/>
                  <a:pt x="6" y="10"/>
                  <a:pt x="0" y="19"/>
                </a:cubicBezTo>
                <a:cubicBezTo>
                  <a:pt x="0" y="19"/>
                  <a:pt x="0" y="20"/>
                  <a:pt x="0" y="21"/>
                </a:cubicBezTo>
                <a:cubicBezTo>
                  <a:pt x="8" y="34"/>
                  <a:pt x="21" y="42"/>
                  <a:pt x="36" y="42"/>
                </a:cubicBezTo>
                <a:cubicBezTo>
                  <a:pt x="50" y="42"/>
                  <a:pt x="64" y="34"/>
                  <a:pt x="71" y="21"/>
                </a:cubicBezTo>
                <a:cubicBezTo>
                  <a:pt x="72" y="20"/>
                  <a:pt x="72" y="19"/>
                  <a:pt x="71" y="19"/>
                </a:cubicBezTo>
                <a:close/>
                <a:moveTo>
                  <a:pt x="49" y="6"/>
                </a:moveTo>
                <a:cubicBezTo>
                  <a:pt x="50" y="6"/>
                  <a:pt x="52" y="7"/>
                  <a:pt x="53" y="8"/>
                </a:cubicBezTo>
                <a:cubicBezTo>
                  <a:pt x="51" y="12"/>
                  <a:pt x="48" y="16"/>
                  <a:pt x="44" y="20"/>
                </a:cubicBezTo>
                <a:cubicBezTo>
                  <a:pt x="43" y="19"/>
                  <a:pt x="43" y="19"/>
                  <a:pt x="42" y="18"/>
                </a:cubicBezTo>
                <a:cubicBezTo>
                  <a:pt x="41" y="18"/>
                  <a:pt x="40" y="17"/>
                  <a:pt x="39" y="16"/>
                </a:cubicBezTo>
                <a:cubicBezTo>
                  <a:pt x="43" y="13"/>
                  <a:pt x="46" y="10"/>
                  <a:pt x="49" y="6"/>
                </a:cubicBezTo>
                <a:close/>
                <a:moveTo>
                  <a:pt x="32" y="16"/>
                </a:moveTo>
                <a:cubicBezTo>
                  <a:pt x="31" y="17"/>
                  <a:pt x="30" y="18"/>
                  <a:pt x="29" y="18"/>
                </a:cubicBezTo>
                <a:cubicBezTo>
                  <a:pt x="29" y="19"/>
                  <a:pt x="28" y="19"/>
                  <a:pt x="28" y="20"/>
                </a:cubicBezTo>
                <a:cubicBezTo>
                  <a:pt x="24" y="16"/>
                  <a:pt x="21" y="12"/>
                  <a:pt x="19" y="8"/>
                </a:cubicBezTo>
                <a:cubicBezTo>
                  <a:pt x="20" y="7"/>
                  <a:pt x="22" y="6"/>
                  <a:pt x="23" y="6"/>
                </a:cubicBezTo>
                <a:cubicBezTo>
                  <a:pt x="25" y="10"/>
                  <a:pt x="29" y="13"/>
                  <a:pt x="32" y="16"/>
                </a:cubicBezTo>
                <a:close/>
                <a:moveTo>
                  <a:pt x="38" y="36"/>
                </a:move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7" y="23"/>
                  <a:pt x="36" y="23"/>
                </a:cubicBezTo>
                <a:cubicBezTo>
                  <a:pt x="35" y="23"/>
                  <a:pt x="34" y="23"/>
                  <a:pt x="34" y="24"/>
                </a:cubicBezTo>
                <a:cubicBezTo>
                  <a:pt x="34" y="36"/>
                  <a:pt x="34" y="36"/>
                  <a:pt x="34" y="36"/>
                </a:cubicBezTo>
                <a:cubicBezTo>
                  <a:pt x="23" y="36"/>
                  <a:pt x="12" y="30"/>
                  <a:pt x="6" y="20"/>
                </a:cubicBezTo>
                <a:cubicBezTo>
                  <a:pt x="8" y="16"/>
                  <a:pt x="12" y="12"/>
                  <a:pt x="16" y="10"/>
                </a:cubicBezTo>
                <a:cubicBezTo>
                  <a:pt x="18" y="14"/>
                  <a:pt x="22" y="19"/>
                  <a:pt x="27" y="23"/>
                </a:cubicBezTo>
                <a:cubicBezTo>
                  <a:pt x="27" y="24"/>
                  <a:pt x="28" y="24"/>
                  <a:pt x="29" y="23"/>
                </a:cubicBezTo>
                <a:cubicBezTo>
                  <a:pt x="30" y="23"/>
                  <a:pt x="31" y="22"/>
                  <a:pt x="32" y="21"/>
                </a:cubicBezTo>
                <a:cubicBezTo>
                  <a:pt x="33" y="20"/>
                  <a:pt x="34" y="19"/>
                  <a:pt x="36" y="18"/>
                </a:cubicBezTo>
                <a:cubicBezTo>
                  <a:pt x="37" y="19"/>
                  <a:pt x="39" y="20"/>
                  <a:pt x="40" y="21"/>
                </a:cubicBezTo>
                <a:cubicBezTo>
                  <a:pt x="41" y="22"/>
                  <a:pt x="42" y="23"/>
                  <a:pt x="43" y="23"/>
                </a:cubicBezTo>
                <a:cubicBezTo>
                  <a:pt x="43" y="24"/>
                  <a:pt x="43" y="24"/>
                  <a:pt x="44" y="24"/>
                </a:cubicBezTo>
                <a:cubicBezTo>
                  <a:pt x="44" y="24"/>
                  <a:pt x="45" y="24"/>
                  <a:pt x="45" y="23"/>
                </a:cubicBezTo>
                <a:cubicBezTo>
                  <a:pt x="50" y="19"/>
                  <a:pt x="53" y="14"/>
                  <a:pt x="56" y="10"/>
                </a:cubicBezTo>
                <a:cubicBezTo>
                  <a:pt x="60" y="12"/>
                  <a:pt x="63" y="16"/>
                  <a:pt x="66" y="20"/>
                </a:cubicBezTo>
                <a:cubicBezTo>
                  <a:pt x="60" y="30"/>
                  <a:pt x="49" y="36"/>
                  <a:pt x="38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50628" y="3492475"/>
            <a:ext cx="5772792" cy="590550"/>
          </a:xfrm>
        </p:spPr>
        <p:txBody>
          <a:bodyPr/>
          <a:lstStyle/>
          <a:p>
            <a:r>
              <a:rPr lang="zh-CN" altLang="en-US" dirty="0"/>
              <a:t>内容维护</a:t>
            </a:r>
            <a:endParaRPr altLang="en-US" dirty="0"/>
          </a:p>
        </p:txBody>
      </p:sp>
      <p:sp>
        <p:nvSpPr>
          <p:cNvPr id="6" name="文本占位符 3"/>
          <p:cNvSpPr txBox="1"/>
          <p:nvPr/>
        </p:nvSpPr>
        <p:spPr>
          <a:xfrm>
            <a:off x="6205490" y="2441741"/>
            <a:ext cx="917983" cy="703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4400" b="1" kern="1200" baseline="0">
                <a:solidFill>
                  <a:schemeClr val="bg1">
                    <a:alpha val="7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di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01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57120" y="2857206"/>
            <a:ext cx="60289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地址：中国</a:t>
            </a:r>
            <a:r>
              <a:rPr lang="en-US" altLang="zh-CN" sz="2000" b="1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·</a:t>
            </a: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西安高新技术开发区锦业路</a:t>
            </a:r>
            <a:r>
              <a:rPr lang="en-US" altLang="zh-CN" sz="20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125</a:t>
            </a: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号</a:t>
            </a:r>
            <a:endParaRPr lang="en-US" altLang="zh-CN" sz="2000" dirty="0" smtClean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总机：</a:t>
            </a:r>
            <a:r>
              <a:rPr lang="en-US" altLang="zh-CN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029-81021800</a:t>
            </a: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（</a:t>
            </a:r>
            <a:r>
              <a:rPr lang="en-US" altLang="zh-CN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00-10</a:t>
            </a: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）</a:t>
            </a:r>
            <a:endParaRPr lang="en-US" altLang="zh-CN" sz="2000" dirty="0" smtClean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传真：</a:t>
            </a:r>
            <a:r>
              <a:rPr lang="en-US" altLang="zh-CN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029-81021820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网址：</a:t>
            </a:r>
            <a:r>
              <a:rPr lang="en-US" altLang="zh-CN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www.chinawebber.com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邮箱：</a:t>
            </a:r>
            <a:r>
              <a:rPr lang="en-US" altLang="zh-CN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market@chinawebber.com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57120" y="5342683"/>
            <a:ext cx="4759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AB0F0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全国服务热线：</a:t>
            </a:r>
            <a:r>
              <a:rPr lang="en-US" altLang="zh-CN" sz="2400" dirty="0" smtClean="0">
                <a:solidFill>
                  <a:srgbClr val="5AB0F0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400-605-1065</a:t>
            </a:r>
            <a:endParaRPr lang="zh-CN" altLang="en-US" sz="2400" dirty="0">
              <a:solidFill>
                <a:srgbClr val="5AB0F0"/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7120" y="1043923"/>
            <a:ext cx="615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5AB0F0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高校</a:t>
            </a:r>
            <a:r>
              <a:rPr lang="zh-CN" altLang="en-US" sz="4800" b="1" dirty="0" smtClean="0">
                <a:solidFill>
                  <a:srgbClr val="5AB0F0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行业第一品牌</a:t>
            </a:r>
            <a:endParaRPr lang="zh-CN" altLang="en-US" sz="4800" b="1" dirty="0">
              <a:solidFill>
                <a:srgbClr val="5AB0F0"/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pic>
        <p:nvPicPr>
          <p:cNvPr id="4" name="图片 3" descr="博达服务号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8448" y="3035300"/>
            <a:ext cx="1802765" cy="18027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65390" y="5231765"/>
            <a:ext cx="2468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博达服务公众号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博达网站群学习网：http://www.vsbclub.com/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2071895" y="6246614"/>
            <a:ext cx="343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专业的网站群产品和解决方案提供商</a:t>
            </a:r>
          </a:p>
        </p:txBody>
      </p:sp>
      <p:sp>
        <p:nvSpPr>
          <p:cNvPr id="34" name="电脑框"/>
          <p:cNvSpPr/>
          <p:nvPr/>
        </p:nvSpPr>
        <p:spPr>
          <a:xfrm>
            <a:off x="2180059" y="1213135"/>
            <a:ext cx="9110253" cy="5287426"/>
          </a:xfrm>
          <a:prstGeom prst="rect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2178000" y="1249200"/>
            <a:ext cx="9122400" cy="5212800"/>
          </a:xfrm>
          <a:prstGeom prst="rect">
            <a:avLst/>
          </a:prstGeom>
        </p:spPr>
      </p:pic>
      <p:grpSp>
        <p:nvGrpSpPr>
          <p:cNvPr id="33" name="讲师"/>
          <p:cNvGrpSpPr/>
          <p:nvPr/>
        </p:nvGrpSpPr>
        <p:grpSpPr>
          <a:xfrm>
            <a:off x="452614" y="3221868"/>
            <a:ext cx="2035363" cy="2964870"/>
            <a:chOff x="8039804" y="4341942"/>
            <a:chExt cx="2035363" cy="2964870"/>
          </a:xfrm>
        </p:grpSpPr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9553467" y="5359624"/>
              <a:ext cx="66131" cy="29392"/>
            </a:xfrm>
            <a:prstGeom prst="rect">
              <a:avLst/>
            </a:prstGeom>
            <a:solidFill>
              <a:srgbClr val="A4B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9597554" y="5120817"/>
              <a:ext cx="183697" cy="154305"/>
            </a:xfrm>
            <a:custGeom>
              <a:avLst/>
              <a:gdLst>
                <a:gd name="T0" fmla="*/ 33 w 35"/>
                <a:gd name="T1" fmla="*/ 2 h 30"/>
                <a:gd name="T2" fmla="*/ 33 w 35"/>
                <a:gd name="T3" fmla="*/ 2 h 30"/>
                <a:gd name="T4" fmla="*/ 33 w 35"/>
                <a:gd name="T5" fmla="*/ 8 h 30"/>
                <a:gd name="T6" fmla="*/ 8 w 35"/>
                <a:gd name="T7" fmla="*/ 29 h 30"/>
                <a:gd name="T8" fmla="*/ 1 w 35"/>
                <a:gd name="T9" fmla="*/ 28 h 30"/>
                <a:gd name="T10" fmla="*/ 1 w 35"/>
                <a:gd name="T11" fmla="*/ 28 h 30"/>
                <a:gd name="T12" fmla="*/ 1 w 35"/>
                <a:gd name="T13" fmla="*/ 23 h 30"/>
                <a:gd name="T14" fmla="*/ 27 w 35"/>
                <a:gd name="T15" fmla="*/ 2 h 30"/>
                <a:gd name="T16" fmla="*/ 33 w 35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0">
                  <a:moveTo>
                    <a:pt x="33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5" y="4"/>
                    <a:pt x="35" y="6"/>
                    <a:pt x="33" y="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30"/>
                    <a:pt x="3" y="30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6"/>
                    <a:pt x="0" y="24"/>
                    <a:pt x="1" y="2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2" y="0"/>
                    <a:pt x="33" y="2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9424880" y="5201643"/>
              <a:ext cx="304938" cy="264524"/>
            </a:xfrm>
            <a:custGeom>
              <a:avLst/>
              <a:gdLst>
                <a:gd name="T0" fmla="*/ 0 w 59"/>
                <a:gd name="T1" fmla="*/ 37 h 51"/>
                <a:gd name="T2" fmla="*/ 12 w 59"/>
                <a:gd name="T3" fmla="*/ 51 h 51"/>
                <a:gd name="T4" fmla="*/ 34 w 59"/>
                <a:gd name="T5" fmla="*/ 38 h 51"/>
                <a:gd name="T6" fmla="*/ 59 w 59"/>
                <a:gd name="T7" fmla="*/ 7 h 51"/>
                <a:gd name="T8" fmla="*/ 47 w 59"/>
                <a:gd name="T9" fmla="*/ 0 h 51"/>
                <a:gd name="T10" fmla="*/ 17 w 59"/>
                <a:gd name="T11" fmla="*/ 12 h 51"/>
                <a:gd name="T12" fmla="*/ 0 w 59"/>
                <a:gd name="T13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1">
                  <a:moveTo>
                    <a:pt x="0" y="37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42" y="34"/>
                    <a:pt x="54" y="16"/>
                    <a:pt x="59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EDB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9502032" y="4577074"/>
              <a:ext cx="573135" cy="874398"/>
            </a:xfrm>
            <a:custGeom>
              <a:avLst/>
              <a:gdLst>
                <a:gd name="T0" fmla="*/ 153 w 156"/>
                <a:gd name="T1" fmla="*/ 0 h 238"/>
                <a:gd name="T2" fmla="*/ 156 w 156"/>
                <a:gd name="T3" fmla="*/ 2 h 238"/>
                <a:gd name="T4" fmla="*/ 10 w 156"/>
                <a:gd name="T5" fmla="*/ 238 h 238"/>
                <a:gd name="T6" fmla="*/ 0 w 156"/>
                <a:gd name="T7" fmla="*/ 232 h 238"/>
                <a:gd name="T8" fmla="*/ 153 w 15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38">
                  <a:moveTo>
                    <a:pt x="153" y="0"/>
                  </a:moveTo>
                  <a:lnTo>
                    <a:pt x="156" y="2"/>
                  </a:lnTo>
                  <a:lnTo>
                    <a:pt x="10" y="238"/>
                  </a:lnTo>
                  <a:lnTo>
                    <a:pt x="0" y="23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9502032" y="5150208"/>
              <a:ext cx="157981" cy="157981"/>
            </a:xfrm>
            <a:custGeom>
              <a:avLst/>
              <a:gdLst>
                <a:gd name="T0" fmla="*/ 2 w 31"/>
                <a:gd name="T1" fmla="*/ 27 h 30"/>
                <a:gd name="T2" fmla="*/ 3 w 31"/>
                <a:gd name="T3" fmla="*/ 30 h 30"/>
                <a:gd name="T4" fmla="*/ 6 w 31"/>
                <a:gd name="T5" fmla="*/ 28 h 30"/>
                <a:gd name="T6" fmla="*/ 28 w 31"/>
                <a:gd name="T7" fmla="*/ 11 h 30"/>
                <a:gd name="T8" fmla="*/ 31 w 31"/>
                <a:gd name="T9" fmla="*/ 6 h 30"/>
                <a:gd name="T10" fmla="*/ 28 w 31"/>
                <a:gd name="T11" fmla="*/ 1 h 30"/>
                <a:gd name="T12" fmla="*/ 3 w 31"/>
                <a:gd name="T13" fmla="*/ 19 h 30"/>
                <a:gd name="T14" fmla="*/ 2 w 31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2" y="27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1" y="10"/>
                    <a:pt x="31" y="8"/>
                    <a:pt x="31" y="6"/>
                  </a:cubicBezTo>
                  <a:cubicBezTo>
                    <a:pt x="31" y="4"/>
                    <a:pt x="29" y="0"/>
                    <a:pt x="28" y="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1"/>
                    <a:pt x="0" y="24"/>
                    <a:pt x="2" y="27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45"/>
            <p:cNvSpPr/>
            <p:nvPr/>
          </p:nvSpPr>
          <p:spPr bwMode="auto">
            <a:xfrm>
              <a:off x="9582859" y="5322885"/>
              <a:ext cx="77154" cy="51435"/>
            </a:xfrm>
            <a:custGeom>
              <a:avLst/>
              <a:gdLst>
                <a:gd name="T0" fmla="*/ 14 w 15"/>
                <a:gd name="T1" fmla="*/ 3 h 10"/>
                <a:gd name="T2" fmla="*/ 14 w 15"/>
                <a:gd name="T3" fmla="*/ 3 h 10"/>
                <a:gd name="T4" fmla="*/ 12 w 15"/>
                <a:gd name="T5" fmla="*/ 7 h 10"/>
                <a:gd name="T6" fmla="*/ 6 w 15"/>
                <a:gd name="T7" fmla="*/ 9 h 10"/>
                <a:gd name="T8" fmla="*/ 1 w 15"/>
                <a:gd name="T9" fmla="*/ 7 h 10"/>
                <a:gd name="T10" fmla="*/ 1 w 15"/>
                <a:gd name="T11" fmla="*/ 7 h 10"/>
                <a:gd name="T12" fmla="*/ 3 w 15"/>
                <a:gd name="T13" fmla="*/ 2 h 10"/>
                <a:gd name="T14" fmla="*/ 9 w 15"/>
                <a:gd name="T15" fmla="*/ 0 h 10"/>
                <a:gd name="T16" fmla="*/ 14 w 15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1"/>
                    <a:pt x="14" y="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9615925" y="5264102"/>
              <a:ext cx="80827" cy="58783"/>
            </a:xfrm>
            <a:custGeom>
              <a:avLst/>
              <a:gdLst>
                <a:gd name="T0" fmla="*/ 15 w 16"/>
                <a:gd name="T1" fmla="*/ 3 h 11"/>
                <a:gd name="T2" fmla="*/ 15 w 16"/>
                <a:gd name="T3" fmla="*/ 3 h 11"/>
                <a:gd name="T4" fmla="*/ 13 w 16"/>
                <a:gd name="T5" fmla="*/ 8 h 11"/>
                <a:gd name="T6" fmla="*/ 7 w 16"/>
                <a:gd name="T7" fmla="*/ 10 h 11"/>
                <a:gd name="T8" fmla="*/ 1 w 16"/>
                <a:gd name="T9" fmla="*/ 7 h 11"/>
                <a:gd name="T10" fmla="*/ 1 w 16"/>
                <a:gd name="T11" fmla="*/ 7 h 11"/>
                <a:gd name="T12" fmla="*/ 3 w 16"/>
                <a:gd name="T13" fmla="*/ 2 h 11"/>
                <a:gd name="T14" fmla="*/ 9 w 16"/>
                <a:gd name="T15" fmla="*/ 0 h 11"/>
                <a:gd name="T16" fmla="*/ 15 w 16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6" y="5"/>
                    <a:pt x="15" y="8"/>
                    <a:pt x="13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4" y="1"/>
                    <a:pt x="15" y="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9648990" y="5201643"/>
              <a:ext cx="84502" cy="62458"/>
            </a:xfrm>
            <a:custGeom>
              <a:avLst/>
              <a:gdLst>
                <a:gd name="T0" fmla="*/ 15 w 16"/>
                <a:gd name="T1" fmla="*/ 4 h 12"/>
                <a:gd name="T2" fmla="*/ 15 w 16"/>
                <a:gd name="T3" fmla="*/ 4 h 12"/>
                <a:gd name="T4" fmla="*/ 13 w 16"/>
                <a:gd name="T5" fmla="*/ 9 h 12"/>
                <a:gd name="T6" fmla="*/ 6 w 16"/>
                <a:gd name="T7" fmla="*/ 11 h 12"/>
                <a:gd name="T8" fmla="*/ 1 w 16"/>
                <a:gd name="T9" fmla="*/ 8 h 12"/>
                <a:gd name="T10" fmla="*/ 1 w 16"/>
                <a:gd name="T11" fmla="*/ 8 h 12"/>
                <a:gd name="T12" fmla="*/ 3 w 16"/>
                <a:gd name="T13" fmla="*/ 3 h 12"/>
                <a:gd name="T14" fmla="*/ 9 w 16"/>
                <a:gd name="T15" fmla="*/ 1 h 12"/>
                <a:gd name="T16" fmla="*/ 15 w 16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2"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6"/>
                    <a:pt x="15" y="8"/>
                    <a:pt x="13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2" y="10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0"/>
                    <a:pt x="14" y="2"/>
                    <a:pt x="15" y="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48"/>
            <p:cNvSpPr/>
            <p:nvPr/>
          </p:nvSpPr>
          <p:spPr bwMode="auto">
            <a:xfrm>
              <a:off x="9413857" y="5249406"/>
              <a:ext cx="191045" cy="205741"/>
            </a:xfrm>
            <a:custGeom>
              <a:avLst/>
              <a:gdLst>
                <a:gd name="T0" fmla="*/ 0 w 37"/>
                <a:gd name="T1" fmla="*/ 30 h 40"/>
                <a:gd name="T2" fmla="*/ 9 w 37"/>
                <a:gd name="T3" fmla="*/ 40 h 40"/>
                <a:gd name="T4" fmla="*/ 30 w 37"/>
                <a:gd name="T5" fmla="*/ 3 h 40"/>
                <a:gd name="T6" fmla="*/ 27 w 37"/>
                <a:gd name="T7" fmla="*/ 0 h 40"/>
                <a:gd name="T8" fmla="*/ 19 w 37"/>
                <a:gd name="T9" fmla="*/ 2 h 40"/>
                <a:gd name="T10" fmla="*/ 0 w 37"/>
                <a:gd name="T1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0" y="30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17" y="34"/>
                    <a:pt x="37" y="13"/>
                    <a:pt x="30" y="3"/>
                  </a:cubicBezTo>
                  <a:cubicBezTo>
                    <a:pt x="29" y="2"/>
                    <a:pt x="28" y="1"/>
                    <a:pt x="27" y="0"/>
                  </a:cubicBezTo>
                  <a:cubicBezTo>
                    <a:pt x="19" y="2"/>
                    <a:pt x="19" y="2"/>
                    <a:pt x="19" y="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9355074" y="5341253"/>
              <a:ext cx="161653" cy="187372"/>
            </a:xfrm>
            <a:custGeom>
              <a:avLst/>
              <a:gdLst>
                <a:gd name="T0" fmla="*/ 0 w 44"/>
                <a:gd name="T1" fmla="*/ 13 h 51"/>
                <a:gd name="T2" fmla="*/ 27 w 44"/>
                <a:gd name="T3" fmla="*/ 51 h 51"/>
                <a:gd name="T4" fmla="*/ 44 w 44"/>
                <a:gd name="T5" fmla="*/ 40 h 51"/>
                <a:gd name="T6" fmla="*/ 17 w 44"/>
                <a:gd name="T7" fmla="*/ 0 h 51"/>
                <a:gd name="T8" fmla="*/ 0 w 44"/>
                <a:gd name="T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0" y="13"/>
                  </a:moveTo>
                  <a:lnTo>
                    <a:pt x="27" y="51"/>
                  </a:lnTo>
                  <a:lnTo>
                    <a:pt x="44" y="40"/>
                  </a:lnTo>
                  <a:lnTo>
                    <a:pt x="1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50"/>
            <p:cNvSpPr/>
            <p:nvPr/>
          </p:nvSpPr>
          <p:spPr bwMode="auto">
            <a:xfrm>
              <a:off x="8855419" y="5135512"/>
              <a:ext cx="624570" cy="613549"/>
            </a:xfrm>
            <a:custGeom>
              <a:avLst/>
              <a:gdLst>
                <a:gd name="T0" fmla="*/ 0 w 121"/>
                <a:gd name="T1" fmla="*/ 38 h 119"/>
                <a:gd name="T2" fmla="*/ 20 w 121"/>
                <a:gd name="T3" fmla="*/ 0 h 119"/>
                <a:gd name="T4" fmla="*/ 65 w 121"/>
                <a:gd name="T5" fmla="*/ 69 h 119"/>
                <a:gd name="T6" fmla="*/ 101 w 121"/>
                <a:gd name="T7" fmla="*/ 45 h 119"/>
                <a:gd name="T8" fmla="*/ 101 w 121"/>
                <a:gd name="T9" fmla="*/ 45 h 119"/>
                <a:gd name="T10" fmla="*/ 121 w 121"/>
                <a:gd name="T11" fmla="*/ 75 h 119"/>
                <a:gd name="T12" fmla="*/ 121 w 121"/>
                <a:gd name="T13" fmla="*/ 75 h 119"/>
                <a:gd name="T14" fmla="*/ 66 w 121"/>
                <a:gd name="T15" fmla="*/ 112 h 119"/>
                <a:gd name="T16" fmla="*/ 46 w 121"/>
                <a:gd name="T17" fmla="*/ 107 h 119"/>
                <a:gd name="T18" fmla="*/ 0 w 121"/>
                <a:gd name="T19" fmla="*/ 38 h 119"/>
                <a:gd name="T20" fmla="*/ 0 w 121"/>
                <a:gd name="T21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9">
                  <a:moveTo>
                    <a:pt x="0" y="3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60" y="61"/>
                    <a:pt x="65" y="69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56" y="119"/>
                    <a:pt x="49" y="111"/>
                    <a:pt x="46" y="107"/>
                  </a:cubicBezTo>
                  <a:cubicBezTo>
                    <a:pt x="31" y="84"/>
                    <a:pt x="15" y="61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51"/>
            <p:cNvSpPr/>
            <p:nvPr/>
          </p:nvSpPr>
          <p:spPr bwMode="auto">
            <a:xfrm>
              <a:off x="8091239" y="5899692"/>
              <a:ext cx="157981" cy="176349"/>
            </a:xfrm>
            <a:custGeom>
              <a:avLst/>
              <a:gdLst>
                <a:gd name="T0" fmla="*/ 0 w 43"/>
                <a:gd name="T1" fmla="*/ 35 h 48"/>
                <a:gd name="T2" fmla="*/ 27 w 43"/>
                <a:gd name="T3" fmla="*/ 48 h 48"/>
                <a:gd name="T4" fmla="*/ 43 w 43"/>
                <a:gd name="T5" fmla="*/ 12 h 48"/>
                <a:gd name="T6" fmla="*/ 17 w 43"/>
                <a:gd name="T7" fmla="*/ 0 h 48"/>
                <a:gd name="T8" fmla="*/ 0 w 43"/>
                <a:gd name="T9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8">
                  <a:moveTo>
                    <a:pt x="0" y="35"/>
                  </a:moveTo>
                  <a:lnTo>
                    <a:pt x="27" y="48"/>
                  </a:lnTo>
                  <a:lnTo>
                    <a:pt x="43" y="12"/>
                  </a:lnTo>
                  <a:lnTo>
                    <a:pt x="1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8065523" y="5947454"/>
              <a:ext cx="157981" cy="205741"/>
            </a:xfrm>
            <a:custGeom>
              <a:avLst/>
              <a:gdLst>
                <a:gd name="T0" fmla="*/ 31 w 31"/>
                <a:gd name="T1" fmla="*/ 4 h 40"/>
                <a:gd name="T2" fmla="*/ 13 w 31"/>
                <a:gd name="T3" fmla="*/ 0 h 40"/>
                <a:gd name="T4" fmla="*/ 9 w 31"/>
                <a:gd name="T5" fmla="*/ 14 h 40"/>
                <a:gd name="T6" fmla="*/ 0 w 31"/>
                <a:gd name="T7" fmla="*/ 29 h 40"/>
                <a:gd name="T8" fmla="*/ 21 w 31"/>
                <a:gd name="T9" fmla="*/ 40 h 40"/>
                <a:gd name="T10" fmla="*/ 31 w 31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0">
                  <a:moveTo>
                    <a:pt x="31" y="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8" y="32"/>
                    <a:pt x="22" y="28"/>
                    <a:pt x="21" y="4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53"/>
            <p:cNvSpPr/>
            <p:nvPr/>
          </p:nvSpPr>
          <p:spPr bwMode="auto">
            <a:xfrm>
              <a:off x="8039804" y="5947454"/>
              <a:ext cx="191045" cy="293915"/>
            </a:xfrm>
            <a:custGeom>
              <a:avLst/>
              <a:gdLst>
                <a:gd name="T0" fmla="*/ 2 w 37"/>
                <a:gd name="T1" fmla="*/ 34 h 57"/>
                <a:gd name="T2" fmla="*/ 15 w 37"/>
                <a:gd name="T3" fmla="*/ 7 h 57"/>
                <a:gd name="T4" fmla="*/ 20 w 37"/>
                <a:gd name="T5" fmla="*/ 5 h 57"/>
                <a:gd name="T6" fmla="*/ 20 w 37"/>
                <a:gd name="T7" fmla="*/ 5 h 57"/>
                <a:gd name="T8" fmla="*/ 21 w 37"/>
                <a:gd name="T9" fmla="*/ 5 h 57"/>
                <a:gd name="T10" fmla="*/ 22 w 37"/>
                <a:gd name="T11" fmla="*/ 3 h 57"/>
                <a:gd name="T12" fmla="*/ 28 w 37"/>
                <a:gd name="T13" fmla="*/ 1 h 57"/>
                <a:gd name="T14" fmla="*/ 28 w 37"/>
                <a:gd name="T15" fmla="*/ 1 h 57"/>
                <a:gd name="T16" fmla="*/ 30 w 37"/>
                <a:gd name="T17" fmla="*/ 5 h 57"/>
                <a:gd name="T18" fmla="*/ 33 w 37"/>
                <a:gd name="T19" fmla="*/ 5 h 57"/>
                <a:gd name="T20" fmla="*/ 33 w 37"/>
                <a:gd name="T21" fmla="*/ 5 h 57"/>
                <a:gd name="T22" fmla="*/ 36 w 37"/>
                <a:gd name="T23" fmla="*/ 12 h 57"/>
                <a:gd name="T24" fmla="*/ 20 w 37"/>
                <a:gd name="T25" fmla="*/ 41 h 57"/>
                <a:gd name="T26" fmla="*/ 15 w 37"/>
                <a:gd name="T27" fmla="*/ 54 h 57"/>
                <a:gd name="T28" fmla="*/ 9 w 37"/>
                <a:gd name="T29" fmla="*/ 56 h 57"/>
                <a:gd name="T30" fmla="*/ 9 w 37"/>
                <a:gd name="T31" fmla="*/ 56 h 57"/>
                <a:gd name="T32" fmla="*/ 8 w 37"/>
                <a:gd name="T33" fmla="*/ 49 h 57"/>
                <a:gd name="T34" fmla="*/ 2 w 37"/>
                <a:gd name="T3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57">
                  <a:moveTo>
                    <a:pt x="2" y="3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5"/>
                    <a:pt x="18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1"/>
                    <a:pt x="26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3"/>
                    <a:pt x="30" y="5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7"/>
                    <a:pt x="37" y="10"/>
                    <a:pt x="36" y="1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6"/>
                    <a:pt x="11" y="57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7" y="55"/>
                    <a:pt x="7" y="51"/>
                    <a:pt x="8" y="49"/>
                  </a:cubicBezTo>
                  <a:cubicBezTo>
                    <a:pt x="7" y="47"/>
                    <a:pt x="0" y="40"/>
                    <a:pt x="2" y="3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8076543" y="6149520"/>
              <a:ext cx="55110" cy="169001"/>
            </a:xfrm>
            <a:custGeom>
              <a:avLst/>
              <a:gdLst>
                <a:gd name="T0" fmla="*/ 3 w 11"/>
                <a:gd name="T1" fmla="*/ 32 h 33"/>
                <a:gd name="T2" fmla="*/ 3 w 11"/>
                <a:gd name="T3" fmla="*/ 32 h 33"/>
                <a:gd name="T4" fmla="*/ 0 w 11"/>
                <a:gd name="T5" fmla="*/ 28 h 33"/>
                <a:gd name="T6" fmla="*/ 5 w 11"/>
                <a:gd name="T7" fmla="*/ 1 h 33"/>
                <a:gd name="T8" fmla="*/ 5 w 11"/>
                <a:gd name="T9" fmla="*/ 0 h 33"/>
                <a:gd name="T10" fmla="*/ 11 w 11"/>
                <a:gd name="T11" fmla="*/ 4 h 33"/>
                <a:gd name="T12" fmla="*/ 6 w 11"/>
                <a:gd name="T13" fmla="*/ 30 h 33"/>
                <a:gd name="T14" fmla="*/ 3 w 11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3">
                  <a:moveTo>
                    <a:pt x="3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4" y="33"/>
                    <a:pt x="3" y="32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8116958" y="5987866"/>
              <a:ext cx="102870" cy="231459"/>
            </a:xfrm>
            <a:custGeom>
              <a:avLst/>
              <a:gdLst>
                <a:gd name="T0" fmla="*/ 13 w 20"/>
                <a:gd name="T1" fmla="*/ 44 h 45"/>
                <a:gd name="T2" fmla="*/ 13 w 20"/>
                <a:gd name="T3" fmla="*/ 44 h 45"/>
                <a:gd name="T4" fmla="*/ 10 w 20"/>
                <a:gd name="T5" fmla="*/ 41 h 45"/>
                <a:gd name="T6" fmla="*/ 11 w 20"/>
                <a:gd name="T7" fmla="*/ 30 h 45"/>
                <a:gd name="T8" fmla="*/ 6 w 20"/>
                <a:gd name="T9" fmla="*/ 31 h 45"/>
                <a:gd name="T10" fmla="*/ 0 w 20"/>
                <a:gd name="T11" fmla="*/ 8 h 45"/>
                <a:gd name="T12" fmla="*/ 11 w 20"/>
                <a:gd name="T13" fmla="*/ 0 h 45"/>
                <a:gd name="T14" fmla="*/ 16 w 20"/>
                <a:gd name="T15" fmla="*/ 10 h 45"/>
                <a:gd name="T16" fmla="*/ 19 w 20"/>
                <a:gd name="T17" fmla="*/ 19 h 45"/>
                <a:gd name="T18" fmla="*/ 17 w 20"/>
                <a:gd name="T19" fmla="*/ 41 h 45"/>
                <a:gd name="T20" fmla="*/ 13 w 20"/>
                <a:gd name="T2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5"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1" y="44"/>
                    <a:pt x="10" y="43"/>
                    <a:pt x="10" y="4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6"/>
                    <a:pt x="8" y="27"/>
                    <a:pt x="6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11"/>
                    <a:pt x="20" y="16"/>
                    <a:pt x="19" y="19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3"/>
                    <a:pt x="15" y="45"/>
                    <a:pt x="13" y="4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56"/>
            <p:cNvSpPr/>
            <p:nvPr/>
          </p:nvSpPr>
          <p:spPr bwMode="auto">
            <a:xfrm>
              <a:off x="8058175" y="6123803"/>
              <a:ext cx="47762" cy="165328"/>
            </a:xfrm>
            <a:custGeom>
              <a:avLst/>
              <a:gdLst>
                <a:gd name="T0" fmla="*/ 6 w 9"/>
                <a:gd name="T1" fmla="*/ 32 h 32"/>
                <a:gd name="T2" fmla="*/ 6 w 9"/>
                <a:gd name="T3" fmla="*/ 32 h 32"/>
                <a:gd name="T4" fmla="*/ 2 w 9"/>
                <a:gd name="T5" fmla="*/ 29 h 32"/>
                <a:gd name="T6" fmla="*/ 0 w 9"/>
                <a:gd name="T7" fmla="*/ 1 h 32"/>
                <a:gd name="T8" fmla="*/ 0 w 9"/>
                <a:gd name="T9" fmla="*/ 0 h 32"/>
                <a:gd name="T10" fmla="*/ 7 w 9"/>
                <a:gd name="T11" fmla="*/ 2 h 32"/>
                <a:gd name="T12" fmla="*/ 9 w 9"/>
                <a:gd name="T13" fmla="*/ 28 h 32"/>
                <a:gd name="T14" fmla="*/ 6 w 9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4" y="32"/>
                    <a:pt x="3" y="31"/>
                    <a:pt x="2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8" y="31"/>
                    <a:pt x="6" y="32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57"/>
            <p:cNvSpPr/>
            <p:nvPr/>
          </p:nvSpPr>
          <p:spPr bwMode="auto">
            <a:xfrm>
              <a:off x="8050827" y="6149520"/>
              <a:ext cx="80827" cy="143285"/>
            </a:xfrm>
            <a:custGeom>
              <a:avLst/>
              <a:gdLst>
                <a:gd name="T0" fmla="*/ 13 w 16"/>
                <a:gd name="T1" fmla="*/ 27 h 28"/>
                <a:gd name="T2" fmla="*/ 13 w 16"/>
                <a:gd name="T3" fmla="*/ 27 h 28"/>
                <a:gd name="T4" fmla="*/ 9 w 16"/>
                <a:gd name="T5" fmla="*/ 25 h 28"/>
                <a:gd name="T6" fmla="*/ 0 w 16"/>
                <a:gd name="T7" fmla="*/ 0 h 28"/>
                <a:gd name="T8" fmla="*/ 7 w 16"/>
                <a:gd name="T9" fmla="*/ 4 h 28"/>
                <a:gd name="T10" fmla="*/ 15 w 16"/>
                <a:gd name="T11" fmla="*/ 23 h 28"/>
                <a:gd name="T12" fmla="*/ 13 w 1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1" y="28"/>
                    <a:pt x="9" y="27"/>
                    <a:pt x="9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4"/>
                    <a:pt x="15" y="26"/>
                    <a:pt x="13" y="27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58"/>
            <p:cNvSpPr/>
            <p:nvPr/>
          </p:nvSpPr>
          <p:spPr bwMode="auto">
            <a:xfrm>
              <a:off x="8058175" y="6013585"/>
              <a:ext cx="176349" cy="77154"/>
            </a:xfrm>
            <a:custGeom>
              <a:avLst/>
              <a:gdLst>
                <a:gd name="T0" fmla="*/ 0 w 48"/>
                <a:gd name="T1" fmla="*/ 10 h 21"/>
                <a:gd name="T2" fmla="*/ 45 w 48"/>
                <a:gd name="T3" fmla="*/ 21 h 21"/>
                <a:gd name="T4" fmla="*/ 48 w 48"/>
                <a:gd name="T5" fmla="*/ 10 h 21"/>
                <a:gd name="T6" fmla="*/ 3 w 48"/>
                <a:gd name="T7" fmla="*/ 0 h 21"/>
                <a:gd name="T8" fmla="*/ 0 w 4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0" y="10"/>
                  </a:moveTo>
                  <a:lnTo>
                    <a:pt x="45" y="21"/>
                  </a:lnTo>
                  <a:lnTo>
                    <a:pt x="48" y="10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59"/>
            <p:cNvSpPr/>
            <p:nvPr/>
          </p:nvSpPr>
          <p:spPr bwMode="auto">
            <a:xfrm>
              <a:off x="8058175" y="5131840"/>
              <a:ext cx="378417" cy="929508"/>
            </a:xfrm>
            <a:custGeom>
              <a:avLst/>
              <a:gdLst>
                <a:gd name="T0" fmla="*/ 73 w 73"/>
                <a:gd name="T1" fmla="*/ 25 h 180"/>
                <a:gd name="T2" fmla="*/ 51 w 73"/>
                <a:gd name="T3" fmla="*/ 0 h 180"/>
                <a:gd name="T4" fmla="*/ 34 w 73"/>
                <a:gd name="T5" fmla="*/ 30 h 180"/>
                <a:gd name="T6" fmla="*/ 0 w 73"/>
                <a:gd name="T7" fmla="*/ 172 h 180"/>
                <a:gd name="T8" fmla="*/ 0 w 73"/>
                <a:gd name="T9" fmla="*/ 172 h 180"/>
                <a:gd name="T10" fmla="*/ 36 w 73"/>
                <a:gd name="T11" fmla="*/ 180 h 180"/>
                <a:gd name="T12" fmla="*/ 36 w 73"/>
                <a:gd name="T13" fmla="*/ 180 h 180"/>
                <a:gd name="T14" fmla="*/ 73 w 73"/>
                <a:gd name="T15" fmla="*/ 25 h 180"/>
                <a:gd name="T16" fmla="*/ 73 w 73"/>
                <a:gd name="T17" fmla="*/ 2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80">
                  <a:moveTo>
                    <a:pt x="73" y="25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1" y="7"/>
                    <a:pt x="35" y="24"/>
                    <a:pt x="34" y="3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60"/>
            <p:cNvSpPr/>
            <p:nvPr/>
          </p:nvSpPr>
          <p:spPr bwMode="auto">
            <a:xfrm>
              <a:off x="8274936" y="7056984"/>
              <a:ext cx="349025" cy="249828"/>
            </a:xfrm>
            <a:custGeom>
              <a:avLst/>
              <a:gdLst>
                <a:gd name="T0" fmla="*/ 61 w 67"/>
                <a:gd name="T1" fmla="*/ 2 h 48"/>
                <a:gd name="T2" fmla="*/ 66 w 67"/>
                <a:gd name="T3" fmla="*/ 24 h 48"/>
                <a:gd name="T4" fmla="*/ 62 w 67"/>
                <a:gd name="T5" fmla="*/ 32 h 48"/>
                <a:gd name="T6" fmla="*/ 56 w 67"/>
                <a:gd name="T7" fmla="*/ 33 h 48"/>
                <a:gd name="T8" fmla="*/ 44 w 67"/>
                <a:gd name="T9" fmla="*/ 41 h 48"/>
                <a:gd name="T10" fmla="*/ 21 w 67"/>
                <a:gd name="T11" fmla="*/ 48 h 48"/>
                <a:gd name="T12" fmla="*/ 0 w 67"/>
                <a:gd name="T13" fmla="*/ 41 h 48"/>
                <a:gd name="T14" fmla="*/ 11 w 67"/>
                <a:gd name="T15" fmla="*/ 27 h 48"/>
                <a:gd name="T16" fmla="*/ 29 w 67"/>
                <a:gd name="T17" fmla="*/ 6 h 48"/>
                <a:gd name="T18" fmla="*/ 43 w 67"/>
                <a:gd name="T19" fmla="*/ 4 h 48"/>
                <a:gd name="T20" fmla="*/ 54 w 67"/>
                <a:gd name="T21" fmla="*/ 11 h 48"/>
                <a:gd name="T22" fmla="*/ 61 w 67"/>
                <a:gd name="T2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8">
                  <a:moveTo>
                    <a:pt x="61" y="2"/>
                  </a:moveTo>
                  <a:cubicBezTo>
                    <a:pt x="64" y="6"/>
                    <a:pt x="67" y="18"/>
                    <a:pt x="66" y="24"/>
                  </a:cubicBezTo>
                  <a:cubicBezTo>
                    <a:pt x="66" y="30"/>
                    <a:pt x="65" y="31"/>
                    <a:pt x="62" y="32"/>
                  </a:cubicBezTo>
                  <a:cubicBezTo>
                    <a:pt x="58" y="34"/>
                    <a:pt x="57" y="34"/>
                    <a:pt x="56" y="33"/>
                  </a:cubicBezTo>
                  <a:cubicBezTo>
                    <a:pt x="56" y="31"/>
                    <a:pt x="48" y="38"/>
                    <a:pt x="44" y="41"/>
                  </a:cubicBezTo>
                  <a:cubicBezTo>
                    <a:pt x="40" y="43"/>
                    <a:pt x="31" y="48"/>
                    <a:pt x="21" y="48"/>
                  </a:cubicBezTo>
                  <a:cubicBezTo>
                    <a:pt x="10" y="48"/>
                    <a:pt x="0" y="46"/>
                    <a:pt x="0" y="41"/>
                  </a:cubicBezTo>
                  <a:cubicBezTo>
                    <a:pt x="0" y="35"/>
                    <a:pt x="3" y="32"/>
                    <a:pt x="11" y="27"/>
                  </a:cubicBezTo>
                  <a:cubicBezTo>
                    <a:pt x="19" y="21"/>
                    <a:pt x="27" y="11"/>
                    <a:pt x="29" y="6"/>
                  </a:cubicBezTo>
                  <a:cubicBezTo>
                    <a:pt x="32" y="1"/>
                    <a:pt x="39" y="2"/>
                    <a:pt x="43" y="4"/>
                  </a:cubicBezTo>
                  <a:cubicBezTo>
                    <a:pt x="46" y="5"/>
                    <a:pt x="50" y="14"/>
                    <a:pt x="54" y="11"/>
                  </a:cubicBezTo>
                  <a:cubicBezTo>
                    <a:pt x="59" y="8"/>
                    <a:pt x="60" y="0"/>
                    <a:pt x="61" y="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61"/>
            <p:cNvSpPr/>
            <p:nvPr/>
          </p:nvSpPr>
          <p:spPr bwMode="auto">
            <a:xfrm>
              <a:off x="8660701" y="7056984"/>
              <a:ext cx="345350" cy="249828"/>
            </a:xfrm>
            <a:custGeom>
              <a:avLst/>
              <a:gdLst>
                <a:gd name="T0" fmla="*/ 6 w 67"/>
                <a:gd name="T1" fmla="*/ 2 h 48"/>
                <a:gd name="T2" fmla="*/ 1 w 67"/>
                <a:gd name="T3" fmla="*/ 24 h 48"/>
                <a:gd name="T4" fmla="*/ 5 w 67"/>
                <a:gd name="T5" fmla="*/ 32 h 48"/>
                <a:gd name="T6" fmla="*/ 11 w 67"/>
                <a:gd name="T7" fmla="*/ 33 h 48"/>
                <a:gd name="T8" fmla="*/ 23 w 67"/>
                <a:gd name="T9" fmla="*/ 41 h 48"/>
                <a:gd name="T10" fmla="*/ 46 w 67"/>
                <a:gd name="T11" fmla="*/ 48 h 48"/>
                <a:gd name="T12" fmla="*/ 67 w 67"/>
                <a:gd name="T13" fmla="*/ 41 h 48"/>
                <a:gd name="T14" fmla="*/ 56 w 67"/>
                <a:gd name="T15" fmla="*/ 27 h 48"/>
                <a:gd name="T16" fmla="*/ 38 w 67"/>
                <a:gd name="T17" fmla="*/ 6 h 48"/>
                <a:gd name="T18" fmla="*/ 24 w 67"/>
                <a:gd name="T19" fmla="*/ 4 h 48"/>
                <a:gd name="T20" fmla="*/ 13 w 67"/>
                <a:gd name="T21" fmla="*/ 11 h 48"/>
                <a:gd name="T22" fmla="*/ 6 w 67"/>
                <a:gd name="T2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8">
                  <a:moveTo>
                    <a:pt x="6" y="2"/>
                  </a:moveTo>
                  <a:cubicBezTo>
                    <a:pt x="3" y="6"/>
                    <a:pt x="0" y="18"/>
                    <a:pt x="1" y="24"/>
                  </a:cubicBezTo>
                  <a:cubicBezTo>
                    <a:pt x="1" y="30"/>
                    <a:pt x="2" y="31"/>
                    <a:pt x="5" y="32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1" y="31"/>
                    <a:pt x="19" y="38"/>
                    <a:pt x="23" y="41"/>
                  </a:cubicBezTo>
                  <a:cubicBezTo>
                    <a:pt x="27" y="43"/>
                    <a:pt x="36" y="48"/>
                    <a:pt x="46" y="48"/>
                  </a:cubicBezTo>
                  <a:cubicBezTo>
                    <a:pt x="57" y="48"/>
                    <a:pt x="67" y="46"/>
                    <a:pt x="67" y="41"/>
                  </a:cubicBezTo>
                  <a:cubicBezTo>
                    <a:pt x="67" y="35"/>
                    <a:pt x="64" y="32"/>
                    <a:pt x="56" y="27"/>
                  </a:cubicBezTo>
                  <a:cubicBezTo>
                    <a:pt x="48" y="21"/>
                    <a:pt x="40" y="11"/>
                    <a:pt x="38" y="6"/>
                  </a:cubicBezTo>
                  <a:cubicBezTo>
                    <a:pt x="35" y="1"/>
                    <a:pt x="28" y="2"/>
                    <a:pt x="24" y="4"/>
                  </a:cubicBezTo>
                  <a:cubicBezTo>
                    <a:pt x="21" y="5"/>
                    <a:pt x="17" y="14"/>
                    <a:pt x="13" y="11"/>
                  </a:cubicBezTo>
                  <a:cubicBezTo>
                    <a:pt x="8" y="8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62"/>
            <p:cNvSpPr/>
            <p:nvPr/>
          </p:nvSpPr>
          <p:spPr bwMode="auto">
            <a:xfrm>
              <a:off x="8388829" y="6013585"/>
              <a:ext cx="235132" cy="1146269"/>
            </a:xfrm>
            <a:custGeom>
              <a:avLst/>
              <a:gdLst>
                <a:gd name="T0" fmla="*/ 7 w 45"/>
                <a:gd name="T1" fmla="*/ 0 h 222"/>
                <a:gd name="T2" fmla="*/ 37 w 45"/>
                <a:gd name="T3" fmla="*/ 0 h 222"/>
                <a:gd name="T4" fmla="*/ 45 w 45"/>
                <a:gd name="T5" fmla="*/ 7 h 222"/>
                <a:gd name="T6" fmla="*/ 45 w 45"/>
                <a:gd name="T7" fmla="*/ 214 h 222"/>
                <a:gd name="T8" fmla="*/ 37 w 45"/>
                <a:gd name="T9" fmla="*/ 222 h 222"/>
                <a:gd name="T10" fmla="*/ 7 w 45"/>
                <a:gd name="T11" fmla="*/ 222 h 222"/>
                <a:gd name="T12" fmla="*/ 0 w 45"/>
                <a:gd name="T13" fmla="*/ 214 h 222"/>
                <a:gd name="T14" fmla="*/ 0 w 45"/>
                <a:gd name="T15" fmla="*/ 7 h 222"/>
                <a:gd name="T16" fmla="*/ 7 w 45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22">
                  <a:moveTo>
                    <a:pt x="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5" y="3"/>
                    <a:pt x="45" y="7"/>
                  </a:cubicBezTo>
                  <a:cubicBezTo>
                    <a:pt x="45" y="214"/>
                    <a:pt x="45" y="214"/>
                    <a:pt x="45" y="214"/>
                  </a:cubicBezTo>
                  <a:cubicBezTo>
                    <a:pt x="45" y="219"/>
                    <a:pt x="42" y="222"/>
                    <a:pt x="37" y="222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3" y="222"/>
                    <a:pt x="0" y="219"/>
                    <a:pt x="0" y="2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63"/>
            <p:cNvSpPr/>
            <p:nvPr/>
          </p:nvSpPr>
          <p:spPr bwMode="auto">
            <a:xfrm>
              <a:off x="8660701" y="6013585"/>
              <a:ext cx="231459" cy="1146269"/>
            </a:xfrm>
            <a:custGeom>
              <a:avLst/>
              <a:gdLst>
                <a:gd name="T0" fmla="*/ 7 w 45"/>
                <a:gd name="T1" fmla="*/ 0 h 222"/>
                <a:gd name="T2" fmla="*/ 38 w 45"/>
                <a:gd name="T3" fmla="*/ 0 h 222"/>
                <a:gd name="T4" fmla="*/ 45 w 45"/>
                <a:gd name="T5" fmla="*/ 7 h 222"/>
                <a:gd name="T6" fmla="*/ 45 w 45"/>
                <a:gd name="T7" fmla="*/ 214 h 222"/>
                <a:gd name="T8" fmla="*/ 38 w 45"/>
                <a:gd name="T9" fmla="*/ 222 h 222"/>
                <a:gd name="T10" fmla="*/ 7 w 45"/>
                <a:gd name="T11" fmla="*/ 222 h 222"/>
                <a:gd name="T12" fmla="*/ 0 w 45"/>
                <a:gd name="T13" fmla="*/ 214 h 222"/>
                <a:gd name="T14" fmla="*/ 0 w 45"/>
                <a:gd name="T15" fmla="*/ 7 h 222"/>
                <a:gd name="T16" fmla="*/ 7 w 45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22">
                  <a:moveTo>
                    <a:pt x="7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3"/>
                    <a:pt x="45" y="7"/>
                  </a:cubicBezTo>
                  <a:cubicBezTo>
                    <a:pt x="45" y="214"/>
                    <a:pt x="45" y="214"/>
                    <a:pt x="45" y="214"/>
                  </a:cubicBezTo>
                  <a:cubicBezTo>
                    <a:pt x="45" y="219"/>
                    <a:pt x="42" y="222"/>
                    <a:pt x="38" y="222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3" y="222"/>
                    <a:pt x="0" y="219"/>
                    <a:pt x="0" y="2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64"/>
            <p:cNvSpPr/>
            <p:nvPr/>
          </p:nvSpPr>
          <p:spPr bwMode="auto">
            <a:xfrm>
              <a:off x="8322699" y="4995903"/>
              <a:ext cx="635593" cy="1179336"/>
            </a:xfrm>
            <a:custGeom>
              <a:avLst/>
              <a:gdLst>
                <a:gd name="T0" fmla="*/ 115 w 123"/>
                <a:gd name="T1" fmla="*/ 218 h 228"/>
                <a:gd name="T2" fmla="*/ 8 w 123"/>
                <a:gd name="T3" fmla="*/ 218 h 228"/>
                <a:gd name="T4" fmla="*/ 2 w 123"/>
                <a:gd name="T5" fmla="*/ 92 h 228"/>
                <a:gd name="T6" fmla="*/ 0 w 123"/>
                <a:gd name="T7" fmla="*/ 26 h 228"/>
                <a:gd name="T8" fmla="*/ 46 w 123"/>
                <a:gd name="T9" fmla="*/ 0 h 228"/>
                <a:gd name="T10" fmla="*/ 62 w 123"/>
                <a:gd name="T11" fmla="*/ 7 h 228"/>
                <a:gd name="T12" fmla="*/ 78 w 123"/>
                <a:gd name="T13" fmla="*/ 0 h 228"/>
                <a:gd name="T14" fmla="*/ 123 w 123"/>
                <a:gd name="T15" fmla="*/ 26 h 228"/>
                <a:gd name="T16" fmla="*/ 121 w 123"/>
                <a:gd name="T17" fmla="*/ 94 h 228"/>
                <a:gd name="T18" fmla="*/ 115 w 123"/>
                <a:gd name="T19" fmla="*/ 21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228">
                  <a:moveTo>
                    <a:pt x="115" y="218"/>
                  </a:moveTo>
                  <a:cubicBezTo>
                    <a:pt x="79" y="228"/>
                    <a:pt x="44" y="228"/>
                    <a:pt x="8" y="218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61"/>
                    <a:pt x="7" y="62"/>
                    <a:pt x="0" y="26"/>
                  </a:cubicBezTo>
                  <a:cubicBezTo>
                    <a:pt x="15" y="16"/>
                    <a:pt x="37" y="7"/>
                    <a:pt x="46" y="0"/>
                  </a:cubicBezTo>
                  <a:cubicBezTo>
                    <a:pt x="51" y="4"/>
                    <a:pt x="56" y="7"/>
                    <a:pt x="62" y="7"/>
                  </a:cubicBezTo>
                  <a:cubicBezTo>
                    <a:pt x="67" y="7"/>
                    <a:pt x="73" y="4"/>
                    <a:pt x="78" y="0"/>
                  </a:cubicBezTo>
                  <a:cubicBezTo>
                    <a:pt x="87" y="7"/>
                    <a:pt x="109" y="16"/>
                    <a:pt x="123" y="26"/>
                  </a:cubicBezTo>
                  <a:cubicBezTo>
                    <a:pt x="115" y="62"/>
                    <a:pt x="122" y="62"/>
                    <a:pt x="121" y="94"/>
                  </a:cubicBezTo>
                  <a:lnTo>
                    <a:pt x="115" y="218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65"/>
            <p:cNvSpPr/>
            <p:nvPr/>
          </p:nvSpPr>
          <p:spPr bwMode="auto">
            <a:xfrm>
              <a:off x="8484352" y="5003251"/>
              <a:ext cx="319634" cy="573135"/>
            </a:xfrm>
            <a:custGeom>
              <a:avLst/>
              <a:gdLst>
                <a:gd name="T0" fmla="*/ 0 w 87"/>
                <a:gd name="T1" fmla="*/ 12 h 156"/>
                <a:gd name="T2" fmla="*/ 4 w 87"/>
                <a:gd name="T3" fmla="*/ 57 h 156"/>
                <a:gd name="T4" fmla="*/ 43 w 87"/>
                <a:gd name="T5" fmla="*/ 156 h 156"/>
                <a:gd name="T6" fmla="*/ 81 w 87"/>
                <a:gd name="T7" fmla="*/ 57 h 156"/>
                <a:gd name="T8" fmla="*/ 87 w 87"/>
                <a:gd name="T9" fmla="*/ 12 h 156"/>
                <a:gd name="T10" fmla="*/ 67 w 87"/>
                <a:gd name="T11" fmla="*/ 0 h 156"/>
                <a:gd name="T12" fmla="*/ 18 w 87"/>
                <a:gd name="T13" fmla="*/ 0 h 156"/>
                <a:gd name="T14" fmla="*/ 0 w 87"/>
                <a:gd name="T15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56">
                  <a:moveTo>
                    <a:pt x="0" y="12"/>
                  </a:moveTo>
                  <a:lnTo>
                    <a:pt x="4" y="57"/>
                  </a:lnTo>
                  <a:lnTo>
                    <a:pt x="43" y="156"/>
                  </a:lnTo>
                  <a:lnTo>
                    <a:pt x="81" y="57"/>
                  </a:lnTo>
                  <a:lnTo>
                    <a:pt x="87" y="12"/>
                  </a:lnTo>
                  <a:lnTo>
                    <a:pt x="67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66"/>
            <p:cNvSpPr/>
            <p:nvPr/>
          </p:nvSpPr>
          <p:spPr bwMode="auto">
            <a:xfrm>
              <a:off x="8421894" y="5032642"/>
              <a:ext cx="220436" cy="547418"/>
            </a:xfrm>
            <a:custGeom>
              <a:avLst/>
              <a:gdLst>
                <a:gd name="T0" fmla="*/ 24 w 60"/>
                <a:gd name="T1" fmla="*/ 0 h 149"/>
                <a:gd name="T2" fmla="*/ 60 w 60"/>
                <a:gd name="T3" fmla="*/ 149 h 149"/>
                <a:gd name="T4" fmla="*/ 8 w 60"/>
                <a:gd name="T5" fmla="*/ 66 h 149"/>
                <a:gd name="T6" fmla="*/ 15 w 60"/>
                <a:gd name="T7" fmla="*/ 52 h 149"/>
                <a:gd name="T8" fmla="*/ 0 w 60"/>
                <a:gd name="T9" fmla="*/ 41 h 149"/>
                <a:gd name="T10" fmla="*/ 17 w 60"/>
                <a:gd name="T11" fmla="*/ 4 h 149"/>
                <a:gd name="T12" fmla="*/ 24 w 60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49">
                  <a:moveTo>
                    <a:pt x="24" y="0"/>
                  </a:moveTo>
                  <a:lnTo>
                    <a:pt x="60" y="149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0" y="41"/>
                  </a:lnTo>
                  <a:lnTo>
                    <a:pt x="17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67"/>
            <p:cNvSpPr/>
            <p:nvPr/>
          </p:nvSpPr>
          <p:spPr bwMode="auto">
            <a:xfrm>
              <a:off x="8598243" y="5234710"/>
              <a:ext cx="91850" cy="345350"/>
            </a:xfrm>
            <a:custGeom>
              <a:avLst/>
              <a:gdLst>
                <a:gd name="T0" fmla="*/ 5 w 25"/>
                <a:gd name="T1" fmla="*/ 0 h 94"/>
                <a:gd name="T2" fmla="*/ 18 w 25"/>
                <a:gd name="T3" fmla="*/ 0 h 94"/>
                <a:gd name="T4" fmla="*/ 25 w 25"/>
                <a:gd name="T5" fmla="*/ 63 h 94"/>
                <a:gd name="T6" fmla="*/ 12 w 25"/>
                <a:gd name="T7" fmla="*/ 94 h 94"/>
                <a:gd name="T8" fmla="*/ 0 w 25"/>
                <a:gd name="T9" fmla="*/ 63 h 94"/>
                <a:gd name="T10" fmla="*/ 5 w 2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4">
                  <a:moveTo>
                    <a:pt x="5" y="0"/>
                  </a:moveTo>
                  <a:lnTo>
                    <a:pt x="18" y="0"/>
                  </a:lnTo>
                  <a:lnTo>
                    <a:pt x="25" y="63"/>
                  </a:lnTo>
                  <a:lnTo>
                    <a:pt x="12" y="94"/>
                  </a:lnTo>
                  <a:lnTo>
                    <a:pt x="0" y="6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68"/>
            <p:cNvSpPr/>
            <p:nvPr/>
          </p:nvSpPr>
          <p:spPr bwMode="auto">
            <a:xfrm>
              <a:off x="8447612" y="5032642"/>
              <a:ext cx="194720" cy="547418"/>
            </a:xfrm>
            <a:custGeom>
              <a:avLst/>
              <a:gdLst>
                <a:gd name="T0" fmla="*/ 17 w 53"/>
                <a:gd name="T1" fmla="*/ 0 h 149"/>
                <a:gd name="T2" fmla="*/ 53 w 53"/>
                <a:gd name="T3" fmla="*/ 149 h 149"/>
                <a:gd name="T4" fmla="*/ 7 w 53"/>
                <a:gd name="T5" fmla="*/ 60 h 149"/>
                <a:gd name="T6" fmla="*/ 14 w 53"/>
                <a:gd name="T7" fmla="*/ 49 h 149"/>
                <a:gd name="T8" fmla="*/ 0 w 53"/>
                <a:gd name="T9" fmla="*/ 38 h 149"/>
                <a:gd name="T10" fmla="*/ 10 w 53"/>
                <a:gd name="T11" fmla="*/ 4 h 149"/>
                <a:gd name="T12" fmla="*/ 17 w 53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9">
                  <a:moveTo>
                    <a:pt x="17" y="0"/>
                  </a:moveTo>
                  <a:lnTo>
                    <a:pt x="53" y="149"/>
                  </a:lnTo>
                  <a:lnTo>
                    <a:pt x="7" y="60"/>
                  </a:lnTo>
                  <a:lnTo>
                    <a:pt x="14" y="49"/>
                  </a:lnTo>
                  <a:lnTo>
                    <a:pt x="0" y="38"/>
                  </a:lnTo>
                  <a:lnTo>
                    <a:pt x="1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69"/>
            <p:cNvSpPr/>
            <p:nvPr/>
          </p:nvSpPr>
          <p:spPr bwMode="auto">
            <a:xfrm>
              <a:off x="8642330" y="5032642"/>
              <a:ext cx="216764" cy="547418"/>
            </a:xfrm>
            <a:custGeom>
              <a:avLst/>
              <a:gdLst>
                <a:gd name="T0" fmla="*/ 37 w 59"/>
                <a:gd name="T1" fmla="*/ 0 h 149"/>
                <a:gd name="T2" fmla="*/ 0 w 59"/>
                <a:gd name="T3" fmla="*/ 149 h 149"/>
                <a:gd name="T4" fmla="*/ 51 w 59"/>
                <a:gd name="T5" fmla="*/ 66 h 149"/>
                <a:gd name="T6" fmla="*/ 44 w 59"/>
                <a:gd name="T7" fmla="*/ 52 h 149"/>
                <a:gd name="T8" fmla="*/ 59 w 59"/>
                <a:gd name="T9" fmla="*/ 41 h 149"/>
                <a:gd name="T10" fmla="*/ 44 w 59"/>
                <a:gd name="T11" fmla="*/ 4 h 149"/>
                <a:gd name="T12" fmla="*/ 37 w 5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49">
                  <a:moveTo>
                    <a:pt x="37" y="0"/>
                  </a:moveTo>
                  <a:lnTo>
                    <a:pt x="0" y="149"/>
                  </a:lnTo>
                  <a:lnTo>
                    <a:pt x="51" y="66"/>
                  </a:lnTo>
                  <a:lnTo>
                    <a:pt x="44" y="52"/>
                  </a:lnTo>
                  <a:lnTo>
                    <a:pt x="59" y="41"/>
                  </a:lnTo>
                  <a:lnTo>
                    <a:pt x="44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70"/>
            <p:cNvSpPr/>
            <p:nvPr/>
          </p:nvSpPr>
          <p:spPr bwMode="auto">
            <a:xfrm>
              <a:off x="8642330" y="5032642"/>
              <a:ext cx="198393" cy="547418"/>
            </a:xfrm>
            <a:custGeom>
              <a:avLst/>
              <a:gdLst>
                <a:gd name="T0" fmla="*/ 37 w 54"/>
                <a:gd name="T1" fmla="*/ 0 h 149"/>
                <a:gd name="T2" fmla="*/ 0 w 54"/>
                <a:gd name="T3" fmla="*/ 149 h 149"/>
                <a:gd name="T4" fmla="*/ 47 w 54"/>
                <a:gd name="T5" fmla="*/ 60 h 149"/>
                <a:gd name="T6" fmla="*/ 38 w 54"/>
                <a:gd name="T7" fmla="*/ 49 h 149"/>
                <a:gd name="T8" fmla="*/ 54 w 54"/>
                <a:gd name="T9" fmla="*/ 38 h 149"/>
                <a:gd name="T10" fmla="*/ 44 w 54"/>
                <a:gd name="T11" fmla="*/ 4 h 149"/>
                <a:gd name="T12" fmla="*/ 37 w 54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49">
                  <a:moveTo>
                    <a:pt x="37" y="0"/>
                  </a:moveTo>
                  <a:lnTo>
                    <a:pt x="0" y="149"/>
                  </a:lnTo>
                  <a:lnTo>
                    <a:pt x="47" y="60"/>
                  </a:lnTo>
                  <a:lnTo>
                    <a:pt x="38" y="49"/>
                  </a:lnTo>
                  <a:lnTo>
                    <a:pt x="54" y="38"/>
                  </a:lnTo>
                  <a:lnTo>
                    <a:pt x="44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71"/>
            <p:cNvSpPr/>
            <p:nvPr/>
          </p:nvSpPr>
          <p:spPr bwMode="auto">
            <a:xfrm>
              <a:off x="8623962" y="5528625"/>
              <a:ext cx="40414" cy="631918"/>
            </a:xfrm>
            <a:custGeom>
              <a:avLst/>
              <a:gdLst>
                <a:gd name="T0" fmla="*/ 4 w 8"/>
                <a:gd name="T1" fmla="*/ 122 h 122"/>
                <a:gd name="T2" fmla="*/ 4 w 8"/>
                <a:gd name="T3" fmla="*/ 0 h 122"/>
                <a:gd name="T4" fmla="*/ 4 w 8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2">
                  <a:moveTo>
                    <a:pt x="4" y="122"/>
                  </a:moveTo>
                  <a:cubicBezTo>
                    <a:pt x="1" y="87"/>
                    <a:pt x="0" y="41"/>
                    <a:pt x="4" y="0"/>
                  </a:cubicBezTo>
                  <a:cubicBezTo>
                    <a:pt x="7" y="41"/>
                    <a:pt x="8" y="87"/>
                    <a:pt x="4" y="12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8528439" y="4929772"/>
              <a:ext cx="224111" cy="180024"/>
            </a:xfrm>
            <a:prstGeom prst="rect">
              <a:avLst/>
            </a:prstGeom>
            <a:solidFill>
              <a:srgbClr val="EDB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73"/>
            <p:cNvSpPr/>
            <p:nvPr/>
          </p:nvSpPr>
          <p:spPr bwMode="auto">
            <a:xfrm>
              <a:off x="8374134" y="4400725"/>
              <a:ext cx="532722" cy="620897"/>
            </a:xfrm>
            <a:custGeom>
              <a:avLst/>
              <a:gdLst>
                <a:gd name="T0" fmla="*/ 52 w 103"/>
                <a:gd name="T1" fmla="*/ 120 h 120"/>
                <a:gd name="T2" fmla="*/ 92 w 103"/>
                <a:gd name="T3" fmla="*/ 85 h 120"/>
                <a:gd name="T4" fmla="*/ 93 w 103"/>
                <a:gd name="T5" fmla="*/ 85 h 120"/>
                <a:gd name="T6" fmla="*/ 102 w 103"/>
                <a:gd name="T7" fmla="*/ 72 h 120"/>
                <a:gd name="T8" fmla="*/ 98 w 103"/>
                <a:gd name="T9" fmla="*/ 56 h 120"/>
                <a:gd name="T10" fmla="*/ 98 w 103"/>
                <a:gd name="T11" fmla="*/ 56 h 120"/>
                <a:gd name="T12" fmla="*/ 52 w 103"/>
                <a:gd name="T13" fmla="*/ 0 h 120"/>
                <a:gd name="T14" fmla="*/ 6 w 103"/>
                <a:gd name="T15" fmla="*/ 56 h 120"/>
                <a:gd name="T16" fmla="*/ 4 w 103"/>
                <a:gd name="T17" fmla="*/ 56 h 120"/>
                <a:gd name="T18" fmla="*/ 1 w 103"/>
                <a:gd name="T19" fmla="*/ 72 h 120"/>
                <a:gd name="T20" fmla="*/ 9 w 103"/>
                <a:gd name="T21" fmla="*/ 85 h 120"/>
                <a:gd name="T22" fmla="*/ 11 w 103"/>
                <a:gd name="T23" fmla="*/ 84 h 120"/>
                <a:gd name="T24" fmla="*/ 52 w 103"/>
                <a:gd name="T2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20">
                  <a:moveTo>
                    <a:pt x="52" y="120"/>
                  </a:moveTo>
                  <a:cubicBezTo>
                    <a:pt x="68" y="120"/>
                    <a:pt x="84" y="108"/>
                    <a:pt x="92" y="85"/>
                  </a:cubicBezTo>
                  <a:cubicBezTo>
                    <a:pt x="92" y="85"/>
                    <a:pt x="93" y="85"/>
                    <a:pt x="93" y="85"/>
                  </a:cubicBezTo>
                  <a:cubicBezTo>
                    <a:pt x="97" y="86"/>
                    <a:pt x="101" y="80"/>
                    <a:pt x="102" y="72"/>
                  </a:cubicBezTo>
                  <a:cubicBezTo>
                    <a:pt x="103" y="63"/>
                    <a:pt x="102" y="56"/>
                    <a:pt x="98" y="56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99" y="27"/>
                    <a:pt x="87" y="0"/>
                    <a:pt x="52" y="0"/>
                  </a:cubicBezTo>
                  <a:cubicBezTo>
                    <a:pt x="16" y="0"/>
                    <a:pt x="4" y="27"/>
                    <a:pt x="6" y="56"/>
                  </a:cubicBezTo>
                  <a:cubicBezTo>
                    <a:pt x="5" y="56"/>
                    <a:pt x="5" y="56"/>
                    <a:pt x="4" y="56"/>
                  </a:cubicBezTo>
                  <a:cubicBezTo>
                    <a:pt x="1" y="56"/>
                    <a:pt x="0" y="63"/>
                    <a:pt x="1" y="72"/>
                  </a:cubicBezTo>
                  <a:cubicBezTo>
                    <a:pt x="2" y="80"/>
                    <a:pt x="6" y="86"/>
                    <a:pt x="9" y="85"/>
                  </a:cubicBezTo>
                  <a:cubicBezTo>
                    <a:pt x="10" y="85"/>
                    <a:pt x="11" y="85"/>
                    <a:pt x="11" y="84"/>
                  </a:cubicBezTo>
                  <a:cubicBezTo>
                    <a:pt x="19" y="108"/>
                    <a:pt x="35" y="120"/>
                    <a:pt x="52" y="12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74"/>
            <p:cNvSpPr/>
            <p:nvPr/>
          </p:nvSpPr>
          <p:spPr bwMode="auto">
            <a:xfrm>
              <a:off x="8388829" y="4341942"/>
              <a:ext cx="514352" cy="422504"/>
            </a:xfrm>
            <a:custGeom>
              <a:avLst/>
              <a:gdLst>
                <a:gd name="T0" fmla="*/ 95 w 99"/>
                <a:gd name="T1" fmla="*/ 68 h 82"/>
                <a:gd name="T2" fmla="*/ 24 w 99"/>
                <a:gd name="T3" fmla="*/ 18 h 82"/>
                <a:gd name="T4" fmla="*/ 3 w 99"/>
                <a:gd name="T5" fmla="*/ 68 h 82"/>
                <a:gd name="T6" fmla="*/ 10 w 99"/>
                <a:gd name="T7" fmla="*/ 81 h 82"/>
                <a:gd name="T8" fmla="*/ 14 w 99"/>
                <a:gd name="T9" fmla="*/ 75 h 82"/>
                <a:gd name="T10" fmla="*/ 27 w 99"/>
                <a:gd name="T11" fmla="*/ 39 h 82"/>
                <a:gd name="T12" fmla="*/ 49 w 99"/>
                <a:gd name="T13" fmla="*/ 43 h 82"/>
                <a:gd name="T14" fmla="*/ 70 w 99"/>
                <a:gd name="T15" fmla="*/ 39 h 82"/>
                <a:gd name="T16" fmla="*/ 83 w 99"/>
                <a:gd name="T17" fmla="*/ 75 h 82"/>
                <a:gd name="T18" fmla="*/ 87 w 99"/>
                <a:gd name="T19" fmla="*/ 81 h 82"/>
                <a:gd name="T20" fmla="*/ 95 w 99"/>
                <a:gd name="T21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2">
                  <a:moveTo>
                    <a:pt x="95" y="68"/>
                  </a:moveTo>
                  <a:cubicBezTo>
                    <a:pt x="99" y="9"/>
                    <a:pt x="47" y="0"/>
                    <a:pt x="24" y="18"/>
                  </a:cubicBezTo>
                  <a:cubicBezTo>
                    <a:pt x="4" y="23"/>
                    <a:pt x="0" y="47"/>
                    <a:pt x="3" y="68"/>
                  </a:cubicBezTo>
                  <a:cubicBezTo>
                    <a:pt x="5" y="68"/>
                    <a:pt x="8" y="74"/>
                    <a:pt x="10" y="81"/>
                  </a:cubicBezTo>
                  <a:cubicBezTo>
                    <a:pt x="12" y="82"/>
                    <a:pt x="14" y="81"/>
                    <a:pt x="14" y="75"/>
                  </a:cubicBezTo>
                  <a:cubicBezTo>
                    <a:pt x="14" y="58"/>
                    <a:pt x="16" y="43"/>
                    <a:pt x="27" y="39"/>
                  </a:cubicBezTo>
                  <a:cubicBezTo>
                    <a:pt x="38" y="36"/>
                    <a:pt x="40" y="43"/>
                    <a:pt x="49" y="43"/>
                  </a:cubicBezTo>
                  <a:cubicBezTo>
                    <a:pt x="57" y="43"/>
                    <a:pt x="59" y="36"/>
                    <a:pt x="70" y="39"/>
                  </a:cubicBezTo>
                  <a:cubicBezTo>
                    <a:pt x="81" y="42"/>
                    <a:pt x="83" y="58"/>
                    <a:pt x="83" y="75"/>
                  </a:cubicBezTo>
                  <a:cubicBezTo>
                    <a:pt x="83" y="81"/>
                    <a:pt x="85" y="82"/>
                    <a:pt x="87" y="81"/>
                  </a:cubicBezTo>
                  <a:cubicBezTo>
                    <a:pt x="88" y="73"/>
                    <a:pt x="92" y="68"/>
                    <a:pt x="95" y="68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75"/>
            <p:cNvSpPr/>
            <p:nvPr/>
          </p:nvSpPr>
          <p:spPr bwMode="auto">
            <a:xfrm>
              <a:off x="8605591" y="5095100"/>
              <a:ext cx="73479" cy="139610"/>
            </a:xfrm>
            <a:custGeom>
              <a:avLst/>
              <a:gdLst>
                <a:gd name="T0" fmla="*/ 12 w 14"/>
                <a:gd name="T1" fmla="*/ 27 h 27"/>
                <a:gd name="T2" fmla="*/ 14 w 14"/>
                <a:gd name="T3" fmla="*/ 22 h 27"/>
                <a:gd name="T4" fmla="*/ 7 w 14"/>
                <a:gd name="T5" fmla="*/ 0 h 27"/>
                <a:gd name="T6" fmla="*/ 0 w 14"/>
                <a:gd name="T7" fmla="*/ 21 h 27"/>
                <a:gd name="T8" fmla="*/ 2 w 14"/>
                <a:gd name="T9" fmla="*/ 27 h 27"/>
                <a:gd name="T10" fmla="*/ 12 w 14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27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8" y="27"/>
                    <a:pt x="12" y="27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76"/>
            <p:cNvSpPr/>
            <p:nvPr/>
          </p:nvSpPr>
          <p:spPr bwMode="auto">
            <a:xfrm>
              <a:off x="8477004" y="5003251"/>
              <a:ext cx="165328" cy="216764"/>
            </a:xfrm>
            <a:custGeom>
              <a:avLst/>
              <a:gdLst>
                <a:gd name="T0" fmla="*/ 14 w 45"/>
                <a:gd name="T1" fmla="*/ 0 h 59"/>
                <a:gd name="T2" fmla="*/ 45 w 45"/>
                <a:gd name="T3" fmla="*/ 25 h 59"/>
                <a:gd name="T4" fmla="*/ 27 w 45"/>
                <a:gd name="T5" fmla="*/ 59 h 59"/>
                <a:gd name="T6" fmla="*/ 0 w 45"/>
                <a:gd name="T7" fmla="*/ 9 h 59"/>
                <a:gd name="T8" fmla="*/ 14 w 4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9">
                  <a:moveTo>
                    <a:pt x="14" y="0"/>
                  </a:moveTo>
                  <a:lnTo>
                    <a:pt x="45" y="25"/>
                  </a:lnTo>
                  <a:lnTo>
                    <a:pt x="27" y="59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77"/>
            <p:cNvSpPr/>
            <p:nvPr/>
          </p:nvSpPr>
          <p:spPr bwMode="auto">
            <a:xfrm>
              <a:off x="8642330" y="5003251"/>
              <a:ext cx="161653" cy="216764"/>
            </a:xfrm>
            <a:custGeom>
              <a:avLst/>
              <a:gdLst>
                <a:gd name="T0" fmla="*/ 30 w 44"/>
                <a:gd name="T1" fmla="*/ 0 h 59"/>
                <a:gd name="T2" fmla="*/ 0 w 44"/>
                <a:gd name="T3" fmla="*/ 25 h 59"/>
                <a:gd name="T4" fmla="*/ 17 w 44"/>
                <a:gd name="T5" fmla="*/ 59 h 59"/>
                <a:gd name="T6" fmla="*/ 44 w 44"/>
                <a:gd name="T7" fmla="*/ 9 h 59"/>
                <a:gd name="T8" fmla="*/ 30 w 4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9">
                  <a:moveTo>
                    <a:pt x="30" y="0"/>
                  </a:moveTo>
                  <a:lnTo>
                    <a:pt x="0" y="25"/>
                  </a:lnTo>
                  <a:lnTo>
                    <a:pt x="17" y="59"/>
                  </a:lnTo>
                  <a:lnTo>
                    <a:pt x="4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78"/>
            <p:cNvSpPr/>
            <p:nvPr/>
          </p:nvSpPr>
          <p:spPr bwMode="auto">
            <a:xfrm>
              <a:off x="8502720" y="4474203"/>
              <a:ext cx="356373" cy="198393"/>
            </a:xfrm>
            <a:custGeom>
              <a:avLst/>
              <a:gdLst>
                <a:gd name="T0" fmla="*/ 0 w 69"/>
                <a:gd name="T1" fmla="*/ 5 h 38"/>
                <a:gd name="T2" fmla="*/ 40 w 69"/>
                <a:gd name="T3" fmla="*/ 6 h 38"/>
                <a:gd name="T4" fmla="*/ 69 w 69"/>
                <a:gd name="T5" fmla="*/ 33 h 38"/>
                <a:gd name="T6" fmla="*/ 29 w 69"/>
                <a:gd name="T7" fmla="*/ 32 h 38"/>
                <a:gd name="T8" fmla="*/ 0 w 69"/>
                <a:gd name="T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8">
                  <a:moveTo>
                    <a:pt x="0" y="5"/>
                  </a:moveTo>
                  <a:cubicBezTo>
                    <a:pt x="10" y="0"/>
                    <a:pt x="25" y="0"/>
                    <a:pt x="40" y="6"/>
                  </a:cubicBezTo>
                  <a:cubicBezTo>
                    <a:pt x="54" y="12"/>
                    <a:pt x="64" y="22"/>
                    <a:pt x="69" y="33"/>
                  </a:cubicBezTo>
                  <a:cubicBezTo>
                    <a:pt x="58" y="38"/>
                    <a:pt x="43" y="38"/>
                    <a:pt x="29" y="32"/>
                  </a:cubicBezTo>
                  <a:cubicBezTo>
                    <a:pt x="14" y="26"/>
                    <a:pt x="4" y="16"/>
                    <a:pt x="0" y="5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登陆网站群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1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75230"/>
            <a:ext cx="8012636" cy="3931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1025" y="1322705"/>
            <a:ext cx="904669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二级站群</a:t>
            </a:r>
            <a:r>
              <a:rPr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后台登陆地址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u"/>
            </a:pPr>
            <a:r>
              <a:rPr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账号、</a:t>
            </a:r>
            <a:r>
              <a:rPr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密码即可登陆至网站群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平台</a:t>
            </a:r>
            <a:endParaRPr lang="zh-CN" altLang="en-US" sz="1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35" y="1421130"/>
            <a:ext cx="9830435" cy="4823460"/>
          </a:xfrm>
          <a:prstGeom prst="rect">
            <a:avLst/>
          </a:prstGeom>
        </p:spPr>
      </p:pic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我的桌面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1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6" name="圆角矩形 10"/>
          <p:cNvSpPr/>
          <p:nvPr/>
        </p:nvSpPr>
        <p:spPr>
          <a:xfrm>
            <a:off x="3253154" y="3705763"/>
            <a:ext cx="7764652" cy="2452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查看今日访问量、今日发文数量、站群公告、下载维护资料、查看服务电话……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打开学习网，查看常见问题的解决方法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切换皮肤、可以修改密码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直接发布文章、审核文章、查看最新文章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可以查看我的文章列表进行修改文章、添加文章、撤稿、预览、查看审核记录</a:t>
            </a: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查看系统的状态和访问量统计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80" y="1529080"/>
            <a:ext cx="9832357" cy="4824000"/>
          </a:xfrm>
          <a:prstGeom prst="rect">
            <a:avLst/>
          </a:prstGeom>
        </p:spPr>
      </p:pic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—“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内容中心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-&gt;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文章管理”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95456" y="3868008"/>
            <a:ext cx="4326949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新增、发布、撤稿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将撤稿的文章进行还原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手动拖拽排序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复制、剪切、导入导出等</a:t>
            </a:r>
          </a:p>
          <a:p>
            <a:pPr indent="0" eaLnBrk="1" hangingPunct="1">
              <a:lnSpc>
                <a:spcPct val="200000"/>
              </a:lnSpc>
              <a:buFont typeface="Wingdings" panose="05000000000000000000" charset="0"/>
              <a:buNone/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313180"/>
            <a:ext cx="11099165" cy="5480050"/>
          </a:xfrm>
          <a:prstGeom prst="rect">
            <a:avLst/>
          </a:prstGeom>
        </p:spPr>
      </p:pic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我的桌面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1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6" name="圆角矩形 10"/>
          <p:cNvSpPr/>
          <p:nvPr/>
        </p:nvSpPr>
        <p:spPr>
          <a:xfrm>
            <a:off x="3253154" y="3705763"/>
            <a:ext cx="7764652" cy="2452665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查看今日访问量、今日发文数量、站群公告、下载维护资料、查看服务电话……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打开学习网，查看常见问题的解决方法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切换皮肤、可以修改密码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直接发布文章、审核文章、查看最新文章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可以查看我的文章列表进行修改文章、添加文章、撤稿、预览、查看审核记录</a:t>
            </a:r>
          </a:p>
          <a:p>
            <a:pPr marL="285750" indent="-285750" algn="l" defTabSz="913765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查看系统的状态和访问量统计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</p:blipFill>
        <p:spPr>
          <a:xfrm>
            <a:off x="742950" y="1318260"/>
            <a:ext cx="9777730" cy="4685665"/>
          </a:xfrm>
          <a:prstGeom prst="rect">
            <a:avLst/>
          </a:prstGeom>
        </p:spPr>
      </p:pic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文章发布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—“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内容中心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-&gt;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文章管理”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7036" y="3819748"/>
            <a:ext cx="4326949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新增、发布、撤稿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将撤稿的文章进行还原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手动拖拽排序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复制、剪切、导入导出等</a:t>
            </a:r>
          </a:p>
          <a:p>
            <a:pPr indent="0" eaLnBrk="1" hangingPunct="1">
              <a:lnSpc>
                <a:spcPct val="200000"/>
              </a:lnSpc>
              <a:buFont typeface="Wingdings" panose="05000000000000000000" charset="0"/>
              <a:buNone/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/>
          </p:cNvSpPr>
          <p:nvPr>
            <p:ph type="title"/>
          </p:nvPr>
        </p:nvSpPr>
        <p:spPr>
          <a:xfrm>
            <a:off x="569595" y="81280"/>
            <a:ext cx="10248900" cy="114300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文章的发布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824" y="383540"/>
            <a:ext cx="619125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en-US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0" y="383540"/>
            <a:ext cx="45719" cy="538609"/>
          </a:xfrm>
          <a:prstGeom prst="rect">
            <a:avLst/>
          </a:prstGeom>
          <a:solidFill>
            <a:srgbClr val="F7B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b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960" y="-17145"/>
            <a:ext cx="3876040" cy="1066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83993" y="1715135"/>
            <a:ext cx="4197444" cy="3905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添加文章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，选择对应栏目，打开编辑器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”word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，将内容导入至编辑器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一键排版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，对内容做排版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输入“标题”“作者”“编辑”“来源等”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插入图片、视频、音乐、附件等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提取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标题图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暂存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文章，然后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弹出预览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，查看编辑效果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发布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或者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提交审核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" y="1715135"/>
            <a:ext cx="7131050" cy="373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SECTIONID" val="272,299,300,301,302,303,304,"/>
  <p:tag name="MH_CONTENTSID" val="259"/>
  <p:tag name="KSO_WPP_MARK_KEY" val="99d48165-3ef5-4a6a-b2b3-6ccbce625c9a"/>
  <p:tag name="COMMONDATA" val="eyJoZGlkIjoiY2I1MzdkYzFkZmZiM2YxYjBmZDZhOGJiZjhiZWYxZ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AUTOCOLOR" val="TRUE"/>
  <p:tag name="MH_TYPE" val="SECTION"/>
  <p:tag name="ID" val="5471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AUTOCOLOR" val="TRUE"/>
  <p:tag name="MH_TYPE" val="SECTION"/>
  <p:tag name="ID" val="5471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38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AUTOCOLOR" val="TRUE"/>
  <p:tag name="MH_TYPE" val="CONTENTS"/>
  <p:tag name="ID" val="5471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TYPE" val="ENTRY"/>
  <p:tag name="ID" val="547133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TYPE" val="ENTRY"/>
  <p:tag name="ID" val="547133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TYPE" val="ENTRY"/>
  <p:tag name="ID" val="547133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TYPE" val="ENTRY"/>
  <p:tag name="ID" val="547133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AUTOCOLOR" val="TRUE"/>
  <p:tag name="MH_TYPE" val="SECTION"/>
  <p:tag name="ID" val="5471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605093831"/>
  <p:tag name="MH_LIBRARY" val="CONTENTS"/>
  <p:tag name="MH_AUTOCOLOR" val="TRUE"/>
  <p:tag name="MH_TYPE" val="SECTION"/>
  <p:tag name="ID" val="547133"/>
</p:tagLst>
</file>

<file path=ppt/theme/theme1.xml><?xml version="1.0" encoding="utf-8"?>
<a:theme xmlns:a="http://schemas.openxmlformats.org/drawingml/2006/main" name="Office 主题​​">
  <a:themeElements>
    <a:clrScheme name="紫罗兰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1020</Words>
  <Application>Microsoft Office PowerPoint</Application>
  <PresentationFormat>宽屏</PresentationFormat>
  <Paragraphs>156</Paragraphs>
  <Slides>31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Bebas Kai</vt:lpstr>
      <vt:lpstr>等线</vt:lpstr>
      <vt:lpstr>方正兰亭细黑_GBK_M</vt:lpstr>
      <vt:lpstr>黑体</vt:lpstr>
      <vt:lpstr>思源黑体 CN Light</vt:lpstr>
      <vt:lpstr>宋体</vt:lpstr>
      <vt:lpstr>微软雅黑</vt:lpstr>
      <vt:lpstr>造字工房悦圆演示版常规体</vt:lpstr>
      <vt:lpstr>字魂59号-创粗黑</vt:lpstr>
      <vt:lpstr>Arial</vt:lpstr>
      <vt:lpstr>Calibri</vt:lpstr>
      <vt:lpstr>Tahoma</vt:lpstr>
      <vt:lpstr>Wingdings</vt:lpstr>
      <vt:lpstr>Office 主题​​</vt:lpstr>
      <vt:lpstr>四川美术学院 网站群平台使用培训会</vt:lpstr>
      <vt:lpstr>PowerPoint 演示文稿</vt:lpstr>
      <vt:lpstr>内容维护</vt:lpstr>
      <vt:lpstr>     登陆网站群 </vt:lpstr>
      <vt:lpstr>     我的桌面 </vt:lpstr>
      <vt:lpstr>        文章发布—“内容中心-&gt;文章管理”  </vt:lpstr>
      <vt:lpstr>     我的桌面 </vt:lpstr>
      <vt:lpstr>        文章发布—“内容中心-&gt;文章管理”  </vt:lpstr>
      <vt:lpstr>     文章的发布 </vt:lpstr>
      <vt:lpstr>       文章发布—图片添加和标题图的设置  </vt:lpstr>
      <vt:lpstr>       文章发布—表格”  </vt:lpstr>
      <vt:lpstr>       文章发布—表格”  </vt:lpstr>
      <vt:lpstr>       文章发布—视频发布  </vt:lpstr>
      <vt:lpstr>     文章发布—pdf的发布 </vt:lpstr>
      <vt:lpstr>     文章发布—附件的发布 </vt:lpstr>
      <vt:lpstr>       文章发布—“文章投递”  </vt:lpstr>
      <vt:lpstr>网站管理</vt:lpstr>
      <vt:lpstr>           审核流   </vt:lpstr>
      <vt:lpstr>           审核流的建立   </vt:lpstr>
      <vt:lpstr>           栏目调整—“栏目建立、删除、修改”   </vt:lpstr>
      <vt:lpstr>     备份和恢复 </vt:lpstr>
      <vt:lpstr>       用户与权限  </vt:lpstr>
      <vt:lpstr>     网站基础信息的修改 </vt:lpstr>
      <vt:lpstr>PowerPoint 演示文稿</vt:lpstr>
      <vt:lpstr>资料管理</vt:lpstr>
      <vt:lpstr>PowerPoint 演示文稿</vt:lpstr>
      <vt:lpstr>PowerPoint 演示文稿</vt:lpstr>
      <vt:lpstr>答疑环节</vt:lpstr>
      <vt:lpstr>服务体系</vt:lpstr>
      <vt:lpstr>PowerPoint 演示文稿</vt:lpstr>
      <vt:lpstr>博达网站群学习网：http://www.vsbclub.com/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王辰</dc:creator>
  <cp:lastModifiedBy>李婕</cp:lastModifiedBy>
  <cp:revision>5981</cp:revision>
  <dcterms:created xsi:type="dcterms:W3CDTF">2020-04-07T02:52:00Z</dcterms:created>
  <dcterms:modified xsi:type="dcterms:W3CDTF">2025-05-07T06:25:31Z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D24B0989A9D14D50A34CAD9F1F0ACD82_13</vt:lpwstr>
  </property>
</Properties>
</file>